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70" r:id="rId10"/>
    <p:sldId id="265" r:id="rId11"/>
    <p:sldId id="262" r:id="rId12"/>
    <p:sldId id="268" r:id="rId13"/>
    <p:sldId id="269" r:id="rId14"/>
    <p:sldId id="266" r:id="rId15"/>
    <p:sldId id="267" r:id="rId16"/>
    <p:sldId id="272" r:id="rId17"/>
    <p:sldId id="27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0"/>
    <p:restoredTop sz="94649"/>
  </p:normalViewPr>
  <p:slideViewPr>
    <p:cSldViewPr snapToGrid="0">
      <p:cViewPr varScale="1">
        <p:scale>
          <a:sx n="143" d="100"/>
          <a:sy n="143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42:1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3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24575,'16'-3'0,"-3"-1"0,25-4 0,-19 4 0,29 0 0,-25 0 0,25 3 0,15-3 0,3 4 0,-1 0 0,14 0 0,-50 0 0,27 0 0,9-7 0,3 5 0,10-5 0,-20 7 0,-10 0 0,-16 0 0,10 0 0,5-7 0,-27 5 0,21-4 0,-4 6 0,-18 0 0,15 0 0,-15 0 0,-7 0 0,5 0 0,-7 0 0,6 0 0,-4 0 0,5 0 0,-4 0 0,4 0 0,31 0 0,-14 0 0,20 0 0,-17 0 0,-1 3 0,3-2 0,26 2 0,-31 1 0,24-3 0,-31 3 0,0-4 0,0 4 0,12-3 0,-9 3 0,4-4 0,-9 0 0,-9 0 0,9 4 0,-9-3 0,4 3 0,-6-4 0,0 0 0,-3 0 0,2 0 0,-2 0 0,4 0 0,-4 0 0,2 0 0,-2 3 0,3-2 0,7 2 0,0-3 0,1 0 0,3 0 0,-9 0 0,4 0 0,-6 0 0,0 0 0,0 3 0,0-2 0,13 2 0,-10 0 0,15-2 0,-11 2 0,6-3 0,-6 0 0,5 0 0,-5 4 0,6-3 0,0 3 0,0-4 0,-6 0 0,5 4 0,-11-3 0,2 3 0,-4-4 0,-2 0 0,0 0 0,3 0 0,-3 0 0,0 0 0,2 0 0,-5 0 0,2 0 0,-3 0 0,3 0 0,-2 0 0,2 0 0,-3 0 0,-3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3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24575,'7'0'0,"3"3"0,1-2 0,9 2 0,1 1 0,17-3 0,2 9 0,20-9 0,4 5 0,20 1 0,-8-5 0,18 12 0,-7-12 0,-11 5 0,-21-4 0,-9-2 0,-27 2 0,8-3 0,-17 0 0,-3 0 0,0 0 0,0 0 0,0 0 0,3 0 0,-2 0 0,2 0 0,0 0 0,1 3 0,0-2 0,3 2 0,-7-3 0,4 0 0,-4 0 0,0 0 0,0 0 0,0 0 0,0 0 0,0 0 0,-3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4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24575,'7'4'0,"0"-1"0,3-3 0,1 0 0,3-3 0,16 2 0,5-2 0,15 3 0,0 0 0,11 0 0,-8 0 0,18 0 0,-18 0 0,-3-4 0,-2 3 0,-18-3 0,17 4 0,-17 0 0,2 0 0,-7 0 0,-4 0 0,4 0 0,-5 0 0,-5 0 0,-2 0 0,-5 0 0,2 0 0,0 0 0,-2 0 0,5 0 0,-2 0 0,3 0 0,-3 3 0,-1-2 0,1 2 0,-4-3 0,7 0 0,-3 0 0,3 0 0,9 0 0,9 0 0,-5 3 0,20-2 0,-32 5 0,30-5 0,-30 5 0,15-5 0,1 8 0,-16-8 0,26 5 0,-27-6 0,12 0 0,-6 4 0,-4-3 0,4 3 0,10-4 0,-12 0 0,18 0 0,-14 0 0,0 0 0,-6 0 0,-5 0 0,-4 0 0,0 0 0,0 0 0,0 0 0,3 0 0,1 0 0,9 0 0,1 0 0,6 0 0,21 0 0,-16 0 0,26 0 0,3 0 0,-6 0 0,16 0 0,-20 5 0,-11-3 0,-9 3 0,-14-5 0,-10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1:2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24575,'13'-3'0,"-5"-1"0,9 0 0,13-2 0,-11 5 0,30-8 0,-25 8 0,8-5 0,25 6 0,-16 0 0,51 0 0,-45 0 0,52 0 0,-51 0 0,34 0 0,-29 0 0,-2 0 0,2 0 0,-3 3 0,1 0 0,21-2 0,-25 5 0,32-6 0,-49 4 0,7-3 0,33 3 0,-38-1 0,37-2 0,-48 2 0,37-3 0,-23 0 0,23 0 0,-31 0 0,12 0 0,-9 0 0,9 0 0,19 0 0,-13 0 0,16 4 0,-24-3 0,-10 3 0,11 1 0,-9-3 0,52 3 0,-33-5 0,35 0 0,-22 0 0,2 7 0,11-6 0,-11 6 0,8-7 0,-18 0 0,18 7 0,4-6 0,-8 6 0,5-7 0,-32 0 0,-2 0 0,-17 0 0,-1 0 0,-6 0 0,3 0 0,-2 0 0,3 0 0,-7 0 0,2 0 0,4 0 0,-2 0 0,11 0 0,1 3 0,2-2 0,-2 2 0,-7 0 0,-6-2 0,1 2 0,-1-3 0,0 3 0,6-2 0,-5 2 0,11-3 0,-5 0 0,6 0 0,11 0 0,-9 0 0,29 0 0,-15 0 0,28 6 0,-8-4 0,11 4 0,-11-6 0,8 0 0,3 0 0,2 0-679,19 0 679,-9 0 0,11 0 0,0 0 0,0 0 0,-43 0 0,-1 0 0,47 0 0,-46 4 0,-1-1 0,44-1 0,0 5 0,0-7-700,-10 0 700,-3 7 0,-11-5 0,-9 4 0,7-6 655,-18 6-655,18-5 0,-8 5 0,21 1 0,3-5 0,10 5 0,0-7 0,-44 0 0,1 0-76,1 0 1,0 0 75,0 0 0,0 0 0,5 0 0,-2 0 0,42 0 0,-41 0 0,0 0 0,40 0 0,-45-1 0,0 2 0,43 6 0,0-5 0,0 5 0,-11-7 0,9 0 0,-19 0 0,-3 0 0,-12 0 0,-11 0 0,1 0 0,-1 0 0,11 0 0,2 0 0,21 0 0,-8-7 0,8 6 0,0-6 0,-7 7 0,7 0 0,-11 0 875,-9 0-875,-4 0 0,1 0 0,3 0 0,9 0 0,11 0 0,-8 0 0,8 0 0,-20 0 0,7 0 0,16 0 0,-37 0 0,11 0 0,-57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1:19:5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24575,'39'-9'0,"-21"4"0,32-6 0,3 0 0,-17 5 0,14 0 0,2 0 0,-9 0 0,7 5 0,8-5 0,-31 6 0,40 0 0,-30 0 0,13 0 0,-2 0 0,10 0 0,-13 0 0,21-6 0,-37 5 0,29-11 0,-31 10 0,13-8 0,1 9 0,-20-2 0,19 0 0,-9 2 0,-13-2 0,18 3 0,6 0 0,-10 0 0,16 0 0,-21 0 0,31 0 0,-23 4 0,23-3 0,-31 7 0,31-7 0,-17 7 0,18-7 0,-31 3 0,18-4 0,-19 0 0,15 0 0,-22 0 0,-1 0 0,9 0 0,-5 0 0,29 7 0,-25-6 0,21 6 0,-21-3 0,0-3 0,0 7 0,-6-7 0,4 7 0,3-7 0,-5 3 0,0-4 0,-13 0 0,0 0 0,-2 0 0,2 3 0,-3-3 0,7 7 0,-3-7 0,7 7 0,-7-7 0,2 7 0,-5-7 0,5 4 0,-2-1 0,3-2 0,0 2 0,1 0 0,-1-2 0,0 2 0,0-3 0,0 3 0,-3-2 0,3 2 0,-7-3 0,4 0 0,-4 0 0,0 0 0,0 0 0,0 0 0,0 0 0,0 0 0,3 0 0,7 4 0,-2-3 0,11 3 0,-11-4 0,11 0 0,-11 0 0,11 0 0,-10 0 0,9 0 0,-12 0 0,6 0 0,-12 0 0,7 0 0,-6 0 0,11 0 0,-7 0 0,5 0 0,12-6 0,-14 5 0,15-5 0,-15 6 0,15 0 0,-15 0 0,11 0 0,-19 0 0,3 0 0,1 0 0,3 0 0,6 0 0,-4 0 0,0 0 0,-2 0 0,-6 0 0,5 0 0,17 0 0,-14 0 0,17 0 0,-22 0 0,8 0 0,-3 0 0,4 0 0,-6 0 0,22 0 0,-16 0 0,17 0 0,-23 0 0,0 0 0,6 0 0,-4 0 0,9 0 0,-9 0 0,4 0 0,-6 0 0,-3 0 0,-1 0 0,0 0 0,7 0 0,14 0 0,9 0 0,21 0 0,2 0 0,11 0 0,0 0 0,-11 0 0,-18 0 0,-9 4 0,-15-3 0,3 3 0,-6-4 0,-5 0 0,-6 0 0,0 0 0,3 3 0,1-2 0,0 2 0,19-3 0,-18 0 0,14 0 0,-19 0 0,0 0 0,0 0 0,-3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24575,'9'-2'0,"-2"2"0,14-2 0,-9 2 0,24 0 0,-13 0 0,36 0 0,-22 0 0,3 0 0,2 0-1264,3 3 1264,2-2 0,-1-1 412,-1 3-412,-10-2 0,1-2 0,-2 1 0,-1 0-744,18 0 744,-4 0 0,-1 0 0,-6 0 0,-9 0 0,2 0 0,28 3 0,-21-2 0,19 1 0,-11 2 611,-10-3-611,12 3 0,-7-4 0,-20 0 0,8 0 985,-17 0-985,28 0 0,-16 0 0,23 0 0,-18 0 0,-3 0 0,4 0 0,10 0 0,-17 0 0,16 0 0,-26 0 0,2 0 0,7 0 0,-10 0 0,27 0 0,-23 0 0,8 0 0,-16 0 0,-8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24575,'5'0'0,"4"0"0,2 2 0,3-2 0,11 2 0,3-2 0,21 0 0,8 0 0,-20 2 0,1 0-528,6-1 0,0-1 528,-11 2 0,1 0 0,12-2 0,1 0 0,-11 0 0,0 0 0,0 0 0,1 0 0,9 2 0,0 0 0,-12-2 0,-1 1 0,3 3 0,0-1 0,6-2 0,-3-1 0,5 3 0,-7-1 0,-3 0 0,-3-1 0,20 2 0,-32-3 0,22 0 0,-25 0 0,20 0 1056,-22 0-1056,21 0 0,-21 0 0,10 0 0,1 0 0,-11 0 0,21-3 0,-21 2 0,27-2 0,-12 3 0,4 0 0,-11 0 0,2-3 0,-11 2 0,9-2 0,-11 3 0,4 0 0,-7 0 0,8 0 0,-12 0 0,-1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24575,'4'0'0,"4"0"0,7 0 0,11 0 0,13 0 0,9 0 0,4 0-1001,-18 0 1,1 0 1000,6 0 0,5 0 0,-4 0 0,-5 0 0,-2 0 0,10 0 0,2 0 0,0 0 0,-2 0 0,-10 0 0,-1 0 0,13 0 0,-1 0 0,8 0 0,-19 2 0,-1-1 481,16 0-481,0 4 0,-21-4 0,-1 2 0,-9-2 0,-9 2 0,8-3 1520,-7 1-1520,9-1 0,1 0 0,5 0 0,0 0 0,-8 0 0,6-2 0,-6 1 0,3-2 0,3 3 0,-8 0 0,9 0 0,-4 0 0,-4 0 0,2 0 0,-12 0 0,3 0 0,-6 0 0,-1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9:58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24575,'3'-2'0,"9"1"0,11 1 0,16-3 0,17 2 0,-22-1 0,1 0-593,3 2 0,1 0 593,12 1 0,0-2 0,-7-1 0,-2 0 0,7 2 0,1-1-762,7-1 1,-1 0 761,-11 2 0,-1 0 0,14 0 0,-1 0 0,-15 0 0,-2 0 0,-2 0 0,-1 0-106,-2 0 0,-2 0 106,24 0 0,-6 0 0,-7 0 0,-11 0 0,-2 0 0,-13 0 803,6 0-803,-6 0 1874,3 0-1874,-5 0 244,-5 0-244,-6 0 0,1 0 0,-3 0 0,1 0 0,10 0 0,-3 0 0,5 0 0,-3 0 0,-5 0 0,1 0 0,-4 0 0,-1 0 0,0 0 0,-1 0 0,1 0 0,0 0 0,-1-1 0,1 1 0,0-2 0,-1 1 0,1 0 0,0 0 0,-2-1 0,1 2 0,-1-2 0,0 1 0,0 1 0,-2-2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0:0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24575,'22'0'0,"-4"0"0,21 0 0,6 0 0,-10 0 0,2 0 0,4 0 0,3 0 0,0 0-1670,8 0 0,-2 0 1670,-1 0 0,-3 0 0,-8 0 0,-2 0-54,-2 0 1,-1 0 53,15 0 490,1 0-490,-1 0 0,-23 0 0,7 0 0,-20 2 0,-4-2 1631,-1 4-1631,0-3 966,-2 2-966,4-2 360,2 3-360,9-4 0,-3 3 0,8 0 0,-9-2 0,14 2 0,-3-3 0,1 0 0,13 0 0,-1 0 0,-5 0 0,17 0 0,-36 0 0,24 0 0,-18 0 0,1 0 0,-2 0 0,-14 0 0,1 0 0,-1 0 0,-3 0 0,2 0 0,-3 0 0,1 0 0,0 0 0,15 0 0,-2 0 0,10 0 0,-8 0 0,0 0 0,-6 0 0,3 0 0,-12-2 0,1 2 0,-7-2 0,4 2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1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24575,'3'-4'0,"13"0"0,3 0 0,22 3 0,-12-3 0,61 4 0,2 0-398,-17 0 0,5 0 398,-7 0 0,0 0 0,10 0 0,0 0 0,-5 0 0,1 0-1031,4 0 1,2 0 1030,4 4 0,0 1 0,-10-4 0,2 0 0,-9 4 0,4 1 0,-5-1 0,3-4 0,-1 0 0,26 3 0,-3 0 0,-31-4 0,-6 0-655,41 0 655,-43 0 0,-2 0 0,14 0 0,-7 0 0,2 0 0,17 0 0,-28 0 0,-1 0 0,22 0 0,-22 0 0,1 0 0,29 0 0,-30 0 0,1 0 0,20 0-197,1 0 197,0 0 506,-21 0-506,38 5 0,-43-3 2213,24 3-2213,-40-5 753,-12 0-753,-9 0 59,-1 0 0,-6 0 0,-1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0:0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24575,'1'2'0,"3"2"0,26 1 0,-3-2 0,34 2-2383,-4-5 2383,-19 0 0,-1 0 0,18 0 0,-13 0 0,2 0 0,-11 0 0,1 0 0,18 0 0,1 0 0,-16 0 0,0 0 0,15 0 0,0 0 0,-15 0 0,0 0 0,13 0 0,-1 0 0,-15 0 0,-2 0 0,10 0 0,-3 0 440,-6 0-440,2 0 0,-1 0 0,-3 0 0,27 4 0,-27-3 0,1 4 0,0-1 0,0-2 0,0 0 0,0 0 0,-7-2 0,32 0 468,-38 0-468,23 0 0,-11 0 0,-7 0 1212,28 0-1212,-36 0 263,19 0-263,-18 0 0,-7 0 0,6 0 0,-12 0 0,3 0 0,-3 0 0,1 2 0,-3-1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6:2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24575,'26'0'0,"29"0"0,15 0 0,4 0 0,-24 0 0,2 0-2725,43 0 2725,-23 0 0,4 0-769,-1 0 0,0 0 769,5 0 0,-1 0 0,-17 0 0,0 0 0,12 0 0,1 0 0,-12-1 0,-2 2 0,0 2 0,2 0 0,14-3 0,-4 1 271,7 5-271,-10-5 0,0-2 0,17 1 0,-28 0 0,0 0 0,15 0-134,-13 0 134,-22 0 1211,-14 0-1211,-2 0 1918,-2 0-1918,-14 0 830,14 0-830,-10 0 167,6 0-167,-1-3 0,-3 2 0,8-2 0,-3-1 0,-3 3 0,-2-2 0,-7 3 0,0 0 0,-3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06:2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24575,'5'-2'0,"17"-4"0,-5 3 0,23-2 0,10 5 0,22 0 0,19 0 0,9 0 0,-46 0 0,1 0 0,0 3 0,0 1-560,5 0 0,0 0 560,1 0 0,-3 0 0,27 7 0,-29-7 0,-1 0 0,21 9 0,-25-6 0,-2 0 0,14 4 0,11-4 0,-19 2 0,-5-7 0,31 10 0,-55-11 0,66 6 0,-36-1 0,43-5 0,-42 5 0,27 0 0,-60-5 0,18 8 0,-33-8 1120,0 1-1120,-3-2 0,-1 0 0,1 0 0,3 0 0,4 0 0,0 0 0,4 0 0,-5 0 0,-3 0 0,-1 0 0,-2 0 0,0 0 0,0 0 0,-1 0 0,1 0 0,0 0 0,0 0 0,0 0 0,-1 0 0,1 0 0,0 0 0,0 0 0,0 0 0,-1 0 0,9 0 0,-7 0 0,22-4 0,-11 2 0,8-2 0,-10 1 0,-7 2 0,0-1 0,-6 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24575,'-18'4'0,"-3"4"0,-4 0 0,3 1 0,12-5 0,1 0 0,3 1 0,1 2 0,-1-1 0,2 3 0,1-3 0,0 3 0,3-2 0,-2-1 0,2 0 0,0 0 0,0 1 0,0-1 0,2 0 0,-2 0 0,3 3 0,-1-2 0,0 2 0,2 0 0,-2-2 0,5 4 0,-4-5 0,4 2 0,-1 0 0,-1-3 0,4 4 0,-1-3 0,-1-1 0,-2-2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24575,'0'5'0,"-1"0"0,1-1 0,-2 2 0,2-2 0,0 0 0,0 1 0,0-2 0,0 6 0,-1-5 0,1 4 0,-2 0 0,2-3 0,-1 4 0,0-5 0,0 1 0,1 1 0,0-1 0,0 0 0,0-1 0,0-1 0,0 5 0,0-4 0,0 3 0,0-4 0,0 0 0,1 1 0,0 0 0,0 0 0,0-1 0,0 1 0,0-1 0,1 1 0,-1 1 0,2 1 0,1-1 0,-3 0 0,2-4 0,-1 2 0,1-1 0,0 1 0,-1 0 0,0 0 0,0-1 0,3 1 0,-2-2 0,2 1 0,-2 1 0,1-3 0,1 1 0,0-1 0,1 0 0,-3 0 0,2 0 0,-2-1 0,0-2 0,1-3 0,0 0 0,0 0 0,-1 2 0,-1 0 0,0 0 0,-1 1 0,-1-1 0,3 0 0,-3-1 0,3-1 0,-1-1 0,0-2 0,0 3 0,0-6 0,2 7 0,-2-4 0,-1 6 0,-1-3 0,2 1 0,-2 0 0,1 0 0,-1-2 0,0 3 0,2-3 0,-2 2 0,1 2 0,-1-2 0,0 4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3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24575,'2'2'0,"0"-1"0,0 4 0,0-2 0,1 3 0,-3-1 0,1 1 0,-1 3 0,2 1 0,-1-1 0,0 2 0,-1 4 0,0-4 0,0 3 0,0-5 0,2-3 0,-2 2 0,1-2 0,1-3 0,-2 3 0,2-2 0,-2 0 0,0 1 0,0-1 0,0 1 0,0 0 0,0-1 0,0 0 0,0 0 0,0-1 0,0-4 0,0 1 0,0-9 0,0 4 0,0-7 0,0 3 0,0-3 0,0 0 0,0 2 0,0 1 0,0 5 0,0-2 0,1 2 0,-1-1 0,3 1 0,-1 0 0,1 0 0,0 2 0,-1-1 0,0 2 0,2-3 0,-1 3 0,2-2 0,-2 2 0,0 0 0,0 0 0,0 0 0,2-1 0,-2 1 0,1-2 0,0 3 0,-1-3 0,0 3 0,0-2 0,0 2 0,-1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24575,'3'0'0,"0"0"0,2 0 0,0 0 0,1-1 0,7 0 0,7 0 0,8-2 0,-4 2 0,6-2 0,-18 3 0,13 0 0,-17 0 0,4 0 0,-8 0 0,-1 0 0,0 0 0,1 0 0,0-1 0,3 1 0,3-2 0,-1 2 0,-1 0 0,-4 0 0,-1 0 0,0 0 0,-1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24575,'0'3'0,"0"0"0,0 2 0,0 0 0,0 0 0,0 0 0,0 0 0,0 2 0,0-1 0,0 3 0,0-2 0,0 1 0,0 1 0,0-2 0,0 2 0,0-3 0,2 0 0,-2 1 0,1-1 0,-1 0 0,0 0 0,0 1 0,0-3 0,0 1 0,0-2 0,0 0 0,0-1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2:4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24575,'0'-3'0,"0"0"0,2-1 0,-2 1 0,3 0 0,-2 1 0,3 1 0,-1 1 0,-2 1 0,-1 1 0,-1 0 0,-1 1 0,-1-3 0,3 0 0,-3-3 0,3-2 0,-2 0 0,2 0 0,1 2 0,1 1 0,1 1 0,-1 2 0,-1 1 0,-1 1 0,0 0 0,0 0 0,-1 1 0,1-4 0,-2 0 0,2-4 0,0 3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4:2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24575,'3'18'0,"1"6"0,0-1 0,1-2 0,-4-13 0,1-1 0,1 1 0,-3 1 0,5 0 0,-4 0 0,2 2 0,-3-4 0,2 1 0,-1-2 0,2 2 0,-1-1 0,-1 1 0,1-2 0,-2 0 0,3 0 0,-2-1 0,1 1 0,1 0 0,-3 2 0,6-1 0,-6 1 0,3-2 0,-3 0 0,0 0 0,2 2 0,-1-1 0,2 4 0,-3-2 0,2 0 0,-1-1 0,1 1 0,-2-3 0,0 3 0,0-3 0,0 2 0,0-2 0,0 3 0,0-3 0,0-1 0,0 1 0,0 0 0,0 0 0,3-3 0,-2 2 0,1-1 0,-2 1 0,0 1 0,0 0 0,0 0 0,0-3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24575,'7'0'0,"9"-4"0,-4 3 0,45-10 0,14 9 0,7-10 0,-13 11 0,4 0-1388,-5-6 1,-2 0 1387,-3 5 0,1 2 0,25-5 0,-5 1 0,-6 4 73,-5 0 0,-2 0-73,-9 0 0,32 0 0,-48 0 0,3 0 0,-18 0 2060,-17 0-2060,-3 0 569,0 0-569,3 0 0,7 0 0,4 0 0,6 0 0,0 0 0,21 0 0,-5 0 0,38 0 0,-15 0-412,-15 0 0,3 0 412,35 0 0,-37 0 0,3 0 0,10 0 0,0 0 0,-7 0 0,0 0 0,13 0 0,1 0 0,-17 0 0,0 0 0,4 0 0,0 0 0,40 7 0,-40-6 0,0 0 0,1 3 0,1-1 0,6 0 0,1-2 0,4-1 0,1 1-852,-4 5 0,-3 0 852,34-4 0,-39 6 0,1-1 0,-10-6 0,-1 0-381,-1 6 0,2 0 381,17-6 0,-4-1 0,-4 6 0,3-2 0,5 0 0,-15-3 0,-4 0 0,43 7 0,-24-3 0,-5-2 0,-14-1 0,12 2 0,-1 0 494,-13-4-494,8 0 0,-2 0 0,-16 0 0,13 3 0,-1 1 1678,-15-3-1678,56 6 0,-56-7 858,33 0-858,4 0 260,-25 0-260,22 0 0,-15 0 0,-29 3 0,21-2 0,-38 2 0,2-3 0,-3 0 0,0 0 0,19 0 0,-5 0 0,16 0 0,-10 0 0,0 0 0,0 0 0,0 0 0,0-4 0,-9 3 0,7-3 0,-13 4 0,5 0 0,-7 0 0,-6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4:30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24575,'5'0'0,"4"0"0,-3 2 0,5 1 0,-4 3 0,4 3 0,-5-3 0,5 5 0,-1-2 0,-1 0 0,2 2 0,-2-1 0,3-1 0,-1 2 0,-2-2 0,2 3 0,-1-1 0,-1 1 0,-1-3 0,0 2 0,-1-4 0,-1 1 0,-1-2 0,-2 0 0,0-1 0,3-1 0,-6 1 0,5-4 0,-4-2 0,4 1 0,-4-5 0,4-1 0,1-1 0,0-4 0,7-3 0,-4 1 0,3-8 0,-1 8 0,-4-4 0,1 8 0,-2 0 0,0 4 0,-3-1 0,2 0 0,-4 0 0,4 2 0,-4-1 0,1 2 0,1 0 0,-2-3 0,7 3 0,-7-3 0,9-2 0,-6 1 0,2-1 0,-1 2 0,-4 0 0,1 2 0,-2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24575,'0'6'0,"0"-1"0,-1 7 0,0-6 0,0 5 0,1-6 0,0 5 0,0 1 0,0-1 0,0 1 0,0-9 0,0 4 0,1-2 0,-1 1 0,1 0 0,-1-3 0,0 4 0,0-3 0,0 2 0,0-3 0,1 2 0,0-2 0,1 2 0,-1 1 0,1-2 0,0 3 0,0-4 0,-2 1 0,2 0 0,-2-1 0,2 0 0,0-1 0,3 3 0,1-2 0,0 1 0,3-1 0,-5-1 0,8 1 0,-7-1 0,7 1 0,-6-1 0,0-1 0,2 0 0,-5-1 0,2 1 0,-3-3 0,0 2 0,0-3 0,1 2 0,-2-2 0,1 0 0,-2 0 0,1 1 0,1-7 0,0 3 0,3-13 0,-2 11 0,4-15 0,-4 18 0,2-7 0,-3 6 0,0 0 0,-1 1 0,2-4 0,-3 5 0,1-2 0,-1 3 0,0 0 0,0 0 0,0 1 0,0 1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24575,'0'7'0,"0"-2"0,0 6 0,0 3 0,0 0 0,0 15 0,-1-17 0,1 13 0,-4-3 0,3-6 0,-4 19 0,5-20 0,-3 21 0,2-21 0,1 7 0,-2-6 0,2-6 0,-1 14 0,1-13 0,-1 4 0,1-9 0,0 4 0,0-4 0,0 3 0,0-4 0,-2 5 0,2-5 0,-2 5 0,1-5 0,0 6 0,0-5 0,0 5 0,1-8 0,0 1 0,-1-1 0,0 1 0,0-1 0,0-4 0,1 0 0,-1-9 0,1-1 0,0-8 0,0 9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29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5:30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24575,'3'-2'0,"1"-1"0,0 2 0,2-1 0,-1 2 0,7-4 0,-5 3 0,5-1 0,0 0 0,-2 2 0,0 0 0,-4 0 0,-2 1 0,1 1 0,0 1 0,2 4 0,1 2 0,1 2 0,-1-1 0,-2-1 0,-2-1 0,-1-2 0,-2 0 0,-1-3 0,0 3 0,0-2 0,-1 4 0,-2-1 0,1 0 0,-3 1 0,3-3 0,-5 2 0,4-3 0,-2-1 0,0 0 0,1-1 0,-6 2 0,4-2 0,-4 1 0,5-3 0,-1 2 0,2-1 0,1-1 0,1 1 0,-1-1 0,1 0 0,0 0 0,-3 0 0,1 0 0,-2 0 0,2 0 0,1 0 0,0 0 0,0 0 0,0 0 0,-1 0 0,0 0 0,1 0 0,-1 0 0,1 0 0,1-1 0,1 1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1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24575,'17'6'0,"-3"-1"0,2 4 0,-6-3 0,-4 1 0,8 6 0,-3 1 0,11 9 0,2-1 0,3 8 0,8-2 0,-8 2 0,-3-8 0,-2 1 0,-9-6 0,2-1 0,-4 0 0,-2-6 0,1 2 0,0 1 0,5 3 0,-2 1 0,11 16 0,-14-19 0,4 9 0,-11-18 0,1-1 0,-2 0 0,1 3 0,0-3 0,0 3 0,-1-3 0,2 1 0,-3-1 0,3 0 0,-4 1 0,7 4 0,-6 3 0,6 1 0,-4-1 0,-1-5 0,2 1 0,-2 1 0,3-2 0,-3 4 0,2-4 0,-2-1 0,1 3 0,1-3 0,-4 3 0,4 0 0,-4-2 0,4-1 0,-3-1 0,1-1 0,-2 0 0,-2 1 0,1-1 0,-3-2 0,4 0 0,-2-2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17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24575,'5'2'0,"3"2"0,-3 3 0,3 2 0,11 3 0,-8-3 0,25 11 0,-11-1 0,13 4 0,-14-8 0,5 0 0,-15-6 0,10 4 0,-8-2 0,-2-1 0,2 1 0,-9-4 0,3 0 0,-6-2 0,1-1 0,-1 2 0,1-1 0,-3 2 0,2-3 0,-2-2 0,3 0 0,-3-4 0,2 0 0,9-21 0,-6 12 0,17-27 0,-12 16 0,9-11 0,-5 1 0,10-7 0,-7 14 0,6-6 0,-9 19 0,-5-1 0,-1 6 0,-2 0 0,-5 3 0,3 1 0,-5-1 0,1 2 0,-2-1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5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24575,'-7'25'0,"1"-3"0,-2 15 0,-4 0 0,6-12 0,-10 17 0,14-10 0,-10 13 0,11-7 0,-7 11 0,7-21 0,-3 26 0,4-8 0,-4 2 0,3 7 0,-6-10 0,5-5 0,-4-3 0,5-9 0,-1-3 0,-2 5 0,0 14 0,0-10 0,-3 10 0,2-7 0,-3 1 0,-1 7 0,4-7 0,1-7 0,-4 24 0,6-34 0,-6 39 0,4-37 0,4 7 0,-7-1 0,6-11 0,-3 11 0,4-5 0,0-3 0,0 4 0,-1-14 0,0 14 0,-1-14 0,0 11 0,1-12 0,-1 5 0,-2 4 0,0 9 0,-3-3 0,3-2 0,-2 5 0,5-15 0,-5 12 0,5-17 0,-1 10 0,2-3 0,0 5 0,0-5 0,0-5 0,0 2 0,0-4 0,0 11 0,0-8 0,0 5 0,0-10 0,0-7 0,0-2 0,0-2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16:5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436 104 24575,'6'-2'0,"1"-2"0,17-1 0,24-2 0,8 1 0,28-3 0,3 2 0,10-4-595,18-1 595,-12 6 0,11-4 0,2 8 0,-24-3 0,24 5 0,-29 0 0,1 0 0,-17 0 0,1 0 0,32 0 0,-6 0 0,-7 0-589,23 0 589,-21 0 0,5 0 0,-32 1 0,-3-2 0,5-3 0,-4 3 0,1 1 0,1-5 0,50 5 0,-57 0 0,43 0-47,-18 0 47,-13 0 0,5 0 0,-12 0 0,-13 0 0,44 0 0,-44 0 0,19 0 577,6 0-577,-29 0 0,27 0 0,-42 0 604,24 0-604,-21 0 50,15 0-50,-20 0 0,32 0 0,-23 0 0,23 0 0,-32 0 0,-9 0 0,7 0 0,-13 0 0,11 0 0,-12 0 0,2 0 0,-10 0 0,1 0 0,2 0 0,8-3 0,1 2 0,5-2 0,-7 3 0,3 0 0,-6 0 0,4 0 0,-4 0 0,0 0 0,-1 0 0,-3 2 0,-3-2 0,2 2 0,-3 0 0,1-2 0,-1 2 0,-3 0 0,2 0 0,-4 3 0,2-1 0,-2 0 0,0 6 0,0-5 0,0 7 0,0 11 0,0-7 0,0 13 0,-5 18 0,4-22 0,-4 29 0,2-30 0,2 32 0,-3-13 0,4 14 0,0-14 0,0 41 0,0-34 0,0 32 0,0-52 0,0 39 0,0-29 0,0 34 0,0-35 0,-4 31 0,3-12 0,-3 52 0,-1-43 0,4 23 0,-3-37 0,4 4 0,-4-11 0,3 5 0,-3-6 0,4 25 0,-4-18 0,3 18 0,-3-25 0,-1 25 0,4-32 0,-5 17 0,4-39 0,1 10 0,-1-12 0,2 8 0,0-16 0,0 1 0,0 4 0,-2-3 0,2 2 0,-2-2 0,2-3 0,-2-1 0,-1-4 0,-1 0 0,-2-2 0,-11-2 0,-16 3 0,-1-2 0,-21 3 0,15 4 0,-24 2 0,10-1 0,-24 4 0,3-3 0,1 0 0,-30-1 0,31-5 0,12 0 0,-2 0 0,-23 0 0,-27-5-860,-8-2 860,13 1 0,48 0 0,-1 2 0,-39 2-407,5-2 407,-7 4 0,0 0 0,1 0 0,-7 0 0,30 0 0,-24 0 0,32 0 0,-30 0 0,39 0 0,0 0 0,-47-6 0,39 6 0,3-1 0,-5-4 0,-36 5 0,67 0 0,-60 0 0,30 0 0,-7 0 0,-12 0 0,1-5 0,21 4 0,-9-4 0,20 0 0,19 4 0,-57-9 843,54 8-843,-35-3 424,12 5-424,18 0 0,-63 0 0,73 0 0,-39 0 0,37 0 0,9 0 0,-7 0 0,0 0 0,14 0 0,-28 0 0,10 0 0,8 0 0,-3 0 0,24 0 0,-5 0 0,2 0 0,2 0 0,1 0 0,6 0 0,-1 0 0,1 0 0,0 0 0,1-2 0,1 0 0,4-2 0,-1-3 0,2 2 0,0-6 0,2 5 0,1-15 0,-1 14 0,3-15 0,-5 15 0,4-5 0,2-9 0,-5 10 0,10-13 0,-13 16 0,4-1 0,-3 6 0,-2-3 0,2 4 0,0-3 0,-1-1 0,2 5 0,-2-4 0,3 2 0,-4-1 0,4 0 0,-2-1 0,1-1 0,0 1 0,-2-1 0,3 4 0,-4 0 0,2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0:3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24575,'0'22'0,"4"-2"0,-3 50 0,3-32 0,-10 38 0,5-40 0,-4-1 0,1-7 0,3 6 0,-8-13 0,8 5 0,-3-12 0,4 4 0,0-8 0,0 4 0,-4-5 0,3 0 0,-3 1 0,4-1 0,0 4 0,0 2 0,0-1 0,0 4 0,0-4 0,0 5 0,0-4 0,0-2 0,0 1 0,-5 0 0,4 5 0,-7-5 0,7 0 0,-3-5 0,4 9 0,0-7 0,0 7 0,0-9 0,-5 0 0,4 0 0,-3 1 0,4 24 0,-4-14 0,3 16 0,-3-23 0,4-3 0,0-1 0,0 0 0,0 0 0,-4-3 0,-2-2 0,-3-4 0,4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24575,'4'-4'0,"-1"-2"0,5 5 0,28-9 0,-2 3 0,47-1 0,17-6-1629,-25 13 0,8 0 1629,-15-1 0,2-1 0,3 0 0,10 3 0,4 0 0,1 0 0,5 0 0,1 0 0,0 0 0,0 0 0,0 0 0,0 0-1300,-1 0 0,0 0 1,0 0 1299,5 0 0,0 0 0,-4 0 0,-19 3 0,-3 0 0,2-1-554,15-1 1,3-1-1,-7 1 554,-6 3 0,0 0 0,11 0 0,7-1 0,-6-1 0,-5-1 0,-3 0 0,-11 4 0,3 1 0,-7-1 0,-10-4 0,-5 0 0,33 6-202,-10-1 202,0-4 0,10 12 0,-11-13 0,4 0 0,-11 6 0,2 1-256,30-7 1,2 0 255,-20 2 0,-3 2 0,8-1 0,-2 0 1602,-9-3 0,-1 0-1602,11 3 0,-4 0 0,-26-4 0,-2 0 1007,4 3 1,-6 0-1008,-5-2 286,-18 5-286,-17-6 0,-6 0 0,-1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0:34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24575,'9'9'0,"1"1"0,3 3 0,-3-3 0,4 4 0,2 7 0,-6-5 0,18 13 0,-16-10 0,9-2 0,-12 0 0,7 6 0,-5-7 0,5 5 0,-6 0 0,-5-9 0,5 9 0,-5-12 0,4 1 0,-4-1 0,4-8 0,-8-2 0,7-13 0,-3 4 0,9-4 0,-4 0 0,7 4 0,-2-4 0,4 5 0,7-7 0,-6 5 0,7-5 0,-1 5 0,-5 2 0,44-36 0,-29 21 0,37-39 0,-35 36 0,4-8 0,-14 17 0,-6 2 0,-9 11 0,-4-3 0,1 7 0,-5-8 0,3 8 0,-7-7 0,7 7 0,-7-8 0,4 8 0,-5-3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7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24575,'12'14'0,"-2"-3"0,22 27 0,-10-10 0,14 12 0,-6-5 0,-14-20 0,6 10 0,8 5 0,-15-12 0,13 10 0,-18-15 0,0-3 0,12 15 0,-10-13 0,9 9 0,-12-12 0,7 6 0,-8-4 0,7 2 0,-8-5 0,0-1 0,1 2 0,-3-2 0,14 16 0,-10-13 0,8 14 0,-10-18 0,-1 3 0,-1-2 0,3 0 0,-3 1 0,7 3 0,-6-3 0,5 4 0,-7-7 0,0 1 0,1-1 0,-1-1 0,-1 0 0,1 1 0,-4-1 0,4 1 0,-4-1 0,4 0 0,-1 3 0,-1 0 0,2-1 0,-1 3 0,1-4 0,-2 1 0,0-3 0,-2-2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24575,'7'4'0,"-1"1"0,-1-1 0,-1 0 0,0-1 0,1 1 0,1-2 0,1 3 0,2-1 0,0 0 0,0-1 0,3 4 0,1-3 0,4 4 0,0-3 0,0 1 0,0-3 0,-4 2 0,0-3 0,-4 2 0,-1 1 0,5 0 0,-3-1 0,2-1 0,0 2 0,-2-5 0,1 3 0,-5-1 0,-2-2 0,1 2 0,-1-2 0,1 0 0,-1-2 0,0 0 0,1-3 0,-1 1 0,-1-1 0,0-1 0,3-5 0,-1 1 0,6-6 0,-6 7 0,5-8 0,-5 8 0,3-2 0,1-7 0,-3 10 0,9-20 0,-10 18 0,5-7 0,-1-1 0,-3 10 0,5-10 0,-6 13 0,-1 0 0,-2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523 1 24575,'-5'6'0,"1"-1"0,-1 3 0,1-1 0,-1 2 0,-15 19 0,9-15 0,-13 18 0,14-18 0,-1 4 0,-20 21 0,13-9 0,-13 11 0,13-14 0,6-12 0,-5 5 0,-4 3 0,10-8 0,-10 7 0,16-14 0,-4 2 0,4-3 0,-4 6 0,4-6 0,-4 10 0,5-11 0,-1 7 0,0-7 0,-1 2 0,1-3 0,-3 0 0,-6 9 0,0-3 0,-4 9 0,6-8 0,4 0 0,-7 3 0,6-7 0,-5 6 0,8-9 0,2 1 0,-1-1 0,3 0 0,-2 1 0,-1 1 0,0-1 0,-1 2 0,1-5 0,1 0 0,-1-2 0,3-2 0,-2-3 0,3-1 0,-3-1 0,4 0 0,-2 5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5:23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24575,'0'12'0,"0"-4"0,0 7 0,0-7 0,0 4 0,0 1 0,-2-3 0,-1 6 0,-1-7 0,1 4 0,-2-1 0,2-4 0,0 2 0,1-4 0,0 1 0,2 0 0,-2-1 0,2 1 0,0-2 0,0 1 0,2-4 0,0 0 0,5-2 0,10 0 0,-2 0 0,21 0 0,-16 0 0,30 0 0,-29 0 0,48 0 0,-37 0 0,45 0 0,-41 0 0,35 0 0,-31 0 0,2 0 0,-23 0 0,-15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1:25:5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24575,'7'0'0,"10"0"0,1 0 0,20-5 0,12 3 0,24-3 0,13-3 0,10 7-997,-44-3 0,1 0 997,0 4 0,2 0-575,10 0 0,-1 0 575,-8 0 0,-1 0 0,4 4 0,-2 0 0,39-3-21,-21 7 21,-15-8 0,-30 0 0,-11 0 1867,-6 0-1867,-3 0 1273,3 0-1273,2 0 25,6 0-25,25 0 0,6 0 0,21 6 0,0-4 0,10 4 0,-8 1-525,18-6 525,-17 6 0,17-7 0,-18 6 0,8-4 0,-10 4 0,0-6 0,-1 0-60,-9 6 60,7-5 0,-18 11 0,18-11 0,-8 11 0,21-10 0,3 4 0,-1-6 0,9 0 0,-19 0 0,8 0 0,-10 0 0,-1 0 0,1 0 0,0 7 0,-11-6 0,-2 6 0,-1-1 523,-7-4-523,8 5 0,-11-7 0,1 0 62,-1 0-62,11 0 0,2 0 0,21 0 0,3 0 0,-1 0 0,9 0-1199,-9 0 1199,-33-1 0,2 2 0,-1 2 0,2 1 0,4-3 0,0 0 0,1 7 0,-1-1 0,0-5 0,1-2 0,-1 4 0,0 0 0,1-4 0,-1 0 0,1 0 0,-1 0 0,-5 0 0,0 0 0,-1 0 0,-1 0 0,34 0-548,7 0 548,-18 0 0,19 0 0,-19-7 0,8 6 0,-10-6 0,-21 7 0,-6 0 0,-25-3 0,-3 2 1165,-8-2-1165,0 3 582,-4 0-582,0 0 0,0 0 0,-3-3 0,2 2 0,-2-2 0,3 3 0,0-3 0,0 2 0,0-2 0,0 3 0,0 0 0,0-3 0,3 2 0,-2-2 0,21 3 0,2 5 0,20-3 0,-11 3 0,-9-5 0,-14 0 0,-7 0 0,-6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1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24575,'19'0'0,"0"4"0,22-3 0,38 9 0,13-9 0,-13 6 0,3-1 0,-23-4 0,0-2 0,12 4 0,-2 0 0,28 3-1176,-8-6 0,3 0 1176,-28 2 0,1 1 0,2-1 0,5 0 0,-7-1-267,-7-2 1,-3 2 266,9 6 0,1 0 0,-10-7 0,0 0 0,5 6 0,0 1 0,1-3 0,-1-1 0,1 1 0,-1 0 0,29 8 0,-33-8 0,1-1 0,32 4 0,1 5 0,-34-9 0,0 1 0,34 10 0,-18-6 0,-1 0 0,14 4 0,-16-4 0,-6-1 0,-25 2 0,17-2 0,0 0 0,-18-2 0,23 5 0,1 2 0,-11-4 0,25 9 0,7 3 0,-28-7 0,0-1 0,8 3 0,1 0 0,-12-4 0,0-1 0,2 2 0,-1-2 0,32 6-812,5 5 1,1 1 811,-1-4 0,-2 2 0,6 0 0,-19-7 0,-1-1 0,-1-1 0,-1 1 0,-2 0 0,1 0 0,5 0 0,-3 0 0,17 4 0,-15 0 0,-1 0-6,3-1 6,13 3 0,2 2 0,-42-8 0,0 0 256,42 4 0,-3 0-256,-12 4 0,-3-3 0,1-1 0,16 3 0,-22-3 0,0 0 167,16-2-167,-7 0 0,7 0 0,-5 4 0,0 0 0,6-5 0,-10 5 0,-4-2 0,-21-10 1691,-10 4-1691,-2-4 6,-11 1-6,-6-7 1736,4 7-1736,-12-7 402,3 6-402,-9-7 0,0 4 0,0-1 0,0-3 0,3 7 0,7-7 0,-5 7 0,23-7 0,-20 7 0,42 0 0,-20-2 0,23 7 0,-9-5 0,20 7 0,-16-7 0,27 7 0,-7-1 0,-19 0 0,24 6 0,-27-14 0,31 9 0,-7-6 0,17 8 0,-39-3 0,24 1 0,-26-2 0,23 6 0,-13-3 0,-20-1 0,-8-4 0,-22-6 0,7 3 0,-6-3 0,6 4 0,-5-1 0,11 2 0,12 4 0,-13-4 0,12 1 0,3 6 0,-13-9 0,52 21 0,-45-16 0,25 7 0,32 7 0,-38-11-852,18 4 0,4 0 852,-4-3 0,-19-4 0,1 0 0,20 3 0,-10-2 0,1-1-535,12 5 535,-13-5 0,-3 0 0,-7 1 0,14-2 0,2 0 0,0 4 0,-6-5 0,-1 1 0,-12 1 0,-10-1 0,39 11 0,-42-10 0,42 10 1655,-27-3-1655,1-5 0,10 7 0,29 10 0,-31-14 0,20 16 584,-33-19-584,-18 3 0,7-5 0,-10 5 0,22 2 0,-6-2 0,9 6 0,-14-11 0,-11 5 0,0-7 0,14 25 0,-16-18 0,19 27 0,-30-27 0,26 41 0,-12-10 0,6 6 0,7 13 0,-23-46 0,20 30 0,-25-34 0,17 9 0,-18-15 0,8 4 0,3-3 0,-7-1 0,13 5 0,-16-7 0,2 2 0,1-3 0,-6 0 0,5-4 0,4 7 0,-9-5 0,10 2 0,-10-1 0,-2-7 0,2 7 0,-3-7 0,0 7 0,0-3 0,0 3 0,0 0 0,3 3 0,-2-2 0,5 2 0,-5-3 0,2 3 0,-3-2 0,0 2 0,0-3 0,0 0 0,0 3 0,3 1 0,-2 0 0,2 3 0,1 0 0,-4-3 0,0 6 0,0-9 0,-3 5 0,3-2 0,0 0 0,-4 2 0,4-2 0,-7 0 0,7 3 0,-3-3 0,0 0 0,3 8 0,1 5 0,1 5 0,3-2 0,-8-1 0,4-5 0,-4 6 0,1 11 0,15 43 0,-12-30 0,15 38 0,-18-49 0,17 52-792,-11-21 792,12 24 0,-2-24 0,-6-8 0,12 10 0,0 3 0,-4 16-748,4-17 0,1-2 748,-5 1 0,-1 0-560,0 10 560,1 2 0,-5-8 0,1 4 0,1-14 0,1-1 0,1 12 0,0-2 0,-3-22 0,-2-4 0,6 23 0,3-11 0,-4 8 548,4-18-548,3 18 0,-9-23 0,0 0 0,11 24 0,-10-20 0,0 0 0,7 11 0,-8-15 0,0 0 0,11 21 0,-11-22 0,0-1 0,5 7 0,11 12 0,-9-14 0,0-7 0,-4 4 0,3 3 0,12 25 0,-2-8 0,-3-6 1494,-8-14-1494,-3-8 0,3 10 625,-3-10-625,-3 8 181,-2-18-181,-5 7 0,5-10 0,-6 10 0,3-7 0,3 18 0,3 2 0,6 3 0,9 18 0,-7-18 0,5 8 0,-12-1 0,3-7 0,-8 18 0,3-7 0,3 20-1714,-4 2 1714,-3-32 0,1 0-406,-7-4 1,0-1 405,7 5 0,0 0 0,2 43 0,5 0 0,-7 0 0,0 0 0,-7-1 0,5 1 0,-5 0 0,7 0-334,0-10 334,-7-14 0,3-12 0,-11-21 0,10 8 0,-4-8 1609,0 10-1609,4 1 869,-9-1-869,9 0 381,-10-10-381,11 8 0,-11-19 0,10 19 0,-4-8 0,6 10 0,-1 1 0,1-1 0,-1 0 0,1 1 0,5-1 0,17 44 0,-6-33 0,-5-9 0,0 0 0,5 11 0,14 11-755,4 2 755,-1-1 0,7 2 0,-9-4 0,-6 1 0,2-16 0,-12 1 0,0-24 0,-7 2 0,-3-10 0,-2-6 755,-3-1-755,0-6 0,0 6 0,2-4 0,1 3 0,-6-4 0,4-4 0,-6 2 0,5-5 0,-2 5 0,9 0 0,-8 1 0,7-1 0,-11-3 0,2-3 0,1 0 0,-7 0 0,6-3 0,-6-1 0,3 1 0,0-1 0,3 1 0,1 3 0,0-4 0,2 5 0,-2-5 0,3 4 0,0-3 0,1-1 0,-1 4 0,0-3 0,-3 3 0,2-4 0,-2 4 0,0-6 0,9 5 0,-8-2 0,9 3 0,-10-3 0,2-1 0,-8 0 0,4-2 0,-5 2 0,3-3 0,0 3 0,-3-2 0,-1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2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0 24575,'7'0'0,"9"8"0,-7 0 0,21 19 0,-6 0 0,5 6 0,2-5 0,-12-2 0,1-9 0,-4 6 0,-2-8 0,0 2 0,-3-6 0,-1-1 0,-6-3 0,2-3 0,-8-1 0,-2-6 0,-4 3 0,-11-4 0,6 4 0,-7 0 0,-31 0 0,28 0 0,-44 6 0,43-5 0,-66 13 0,39-6 0,-30 1 0,33 2 0,-24-2 0,30-1 0,-25 3 0,48-7 0,-2 1 0,10 1 0,2-5 0,8 5 0,-5-5 0,5 2 0,-2-3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4:54:3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24575,'33'4'0,"17"-3"0,19 3 0,-8-1 0,12 0 0,-2-1-1468,12-1 0,2 0 1468,-12 1 0,4 1 0,-1-1-1208,-8-2 0,-1 0 0,0 0 1208,24 5 0,4-1 0,-3-3 0,7-1 0,-5 1 0,5 4 0,-1-1 0,-15-2 0,4-2 0,-12-2 0,22-4-524,-7 5 0,-2 0 524,-11-5-222,-4 1 1,-2 2 221,-13 1 1328,34-6-1328,-49 8 0,25 0 0,-41 0 4266,13 0-4266,-10 0 1467,-5 0-1467,12 0 695,-15 0-695,-5 0 295,2 0-295,-10 0 0,7 0 0,-12 0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1 24575,'-6'5'0,"3"-1"0,-7 10 0,7-6 0,-16 21 0,12-17 0,-17 30 0,17-29 0,-18 24 0,4-9 0,1-3 0,-4 10 0,16-26 0,-4 17 0,1-7 0,1-1 0,0 1 0,-5-4 0,9-5 0,-20 16 0,17-17 0,-10 10 0,3-6 0,8-2 0,-5 2 0,7-5 0,-2 3 0,-1-4 0,1 5 0,-1-5 0,-4 8 0,5-7 0,-5 5 0,8-9 0,1 1 0,-2 1 0,1-1 0,-2 3 0,3-5 0,-1 3 0,3-4 0,-2 1 0,2 0 0,-3 0 0,1 1 0,1 1 0,-1-3 0,4 2 0,-4-4 0,2 4 0,-1-1 0,-1 1 0,2-2 0,-1 2 0,-1-1 0,2 1 0,-1 0 0,0-1 0,2 0 0,-3 0 0,2 1 0,-3 1 0,3-1 0,-2 0 0,1 1 0,-1-1 0,0 0 0,1 1 0,1-3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24575,'7'0'0,"3"-3"0,1 2 0,30-2 0,17 3 0,18 0 0,-24 0 0,1 0 0,36 0-770,-31 0 0,2 0 770,-4 0 0,-2 0 0,35 0-106,-35 0 1,-5 0 105,-4 0 0,30 0 0,-50 0 0,8 0 0,-22 0 1523,-4 0-1523,0 0 228,0 0-228,3 0 0,-2 0 0,11 0 0,-1 0 0,19 0 0,-16 0 0,24 0 0,-24 0 0,11 0 0,-7 4 0,-12-3 0,0 3 0,-10-4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24575,'0'6'0,"0"-1"0,-2 1 0,1-1 0,-3-1 0,4 0 0,-2 6 0,0-2 0,1 4 0,0-5 0,1 1 0,0-3 0,-2 1 0,1-1 0,-1-1 0,0 2 0,2-1 0,-2 1 0,2-1 0,0-1 0,-2 0 0,1 1 0,-1-1 0,2 1 0,0-1 0,0 0 0,0 1 0,2-3 0,1 0 0,13-2 0,-7 0 0,13 0 0,-2 0 0,5 0 0,6 0 0,6 0 0,2 4 0,7-3 0,0 6 0,-18-6 0,-3 3 0,-20-4 0,2 0 0,-3 0 0,0 0 0,3 0 0,-3 0 0,3 0 0,-3 0 0,2 0 0,-1 0 0,0 0 0,-4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27:2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24575,'5'1'0,"-1"2"0,0 3 0,1-1 0,-1 1 0,-2-1 0,0-1 0,-2 0 0,0 1 0,0-1 0,0 0 0,0 3 0,2-3 0,-1 3 0,1-1 0,-2-1 0,0 1 0,0-2 0,0 1 0,0-1 0,0 0 0,0 1 0,0-1 0,0 0 0,0 1 0,0-1 0,0 0 0,0 1 0,0-1 0,0 0 0,0 1 0,0-1 0,0 0 0,0 1 0,0-1 0,-2 0 0,1 1 0,-3-1 0,4 0 0,-2-1 0,2-1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7:5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24575,'13'41'0,"5"13"0,7 5 0,-1 28 0,-3-42 0,-8 16 0,5-14 0,-1-7 0,-5 0 0,12 8 0,-14-18 0,6 7 0,1 0 0,-5 3 0,5 0 0,-8-8 0,0-6 0,1 5 0,-5 9 0,5 0 0,-9-3 0,6-15 0,-1 14 0,-1-18 0,3 12 0,-7-16 0,2 0 0,0 1 0,1-1 0,0 0 0,-1-3 0,0 2 0,1-2 0,0 0 0,-1-1 0,0-3 0,-2 0 0,5 7 0,-2-3 0,0 7 0,-1-4 0,1 6 0,-3-8 0,6 7 0,-6-11 0,5 5 0,-2-2 0,0 0 0,-1 3 0,0-7 0,-2 4 0,2-4 0,0 0 0,-2 3 0,6-2 0,-3 14 0,0-12 0,3 12 0,-6-14 0,5 2 0,-5-3 0,2 0 0,1 0 0,-4 0 0,3 0 0,1-3 0,-4-4 0,3-1 0,-3-2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7:58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1 276 24575,'7'0'0,"0"0"0,3 4 0,-2-1 0,5 4 0,4 1 0,-2 3 0,5-3 0,21 19 0,-20-16 0,25 18 0,-30-21 0,9 5 0,-9-3 0,9 0 0,-9 0 0,4-2 0,-9-1 0,-1 0 0,9 4 0,-9-3 0,12 3 0,-14-4 0,2 0 0,-3-3 0,0 2 0,0-2 0,0 0 0,-3 2 0,-1-8 0,-3 1 0,0-6 0,3 0 0,1-4 0,3 3 0,-3-5 0,2 2 0,-2-3 0,15-38 0,-9 23 0,9-23 0,-15 32 0,11-11 0,-9 13 0,6-12 0,-6 16 0,-2-1 0,3 1 0,5-6 0,-7 7 0,6-6 0,-7 11 0,0-5 0,2 5 0,-5-2 0,6-6 0,-3 6 0,1-9 0,1 11 0,-5-2 0,2 3 0,0 3 0,-2-3 0,2 7 0,-3-4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12224 24575,'0'7'0,"3"0"0,39 58 0,-21-35 0,30 46 0,-33-49 0,-1-5 0,31 30 0,-16-20 0,35 27 0,-33-30 0,5-3 0,33 16 0,-24-15 0,-5 0 0,2 0 0,16 2 0,-3 0 0,4-1-567,-14-9 0,1-2 567,20 10 0,1-2 0,-20-11 0,-3-3 0,0 4 0,3 1 0,29 3 0,2-1 0,-25-4 0,1 0 0,23 8 0,0-1 0,-30-8 0,-4-1 0,3 1 0,-1-1 0,6 0 0,0 0 0,-4 0 0,-1-1 0,5-1 0,0-1 0,0 2 0,-1 2 0,2-1 0,0 0 0,5-3 0,1 1 0,-2 2 0,3 1 0,24 3 0,2 0 0,-21-5 0,0-1 0,25 7 0,1-1 0,-25-7 0,-3 0-844,7 4 0,1 0 844,-1-3 0,0 0 0,5 3 0,1 0 0,-7-4 0,5 0 0,0 2 0,7 2 0,-3-2 0,13 1 0,1-1-1452,-11 0 1,5 2-1,-4-1 1452,14 2 0,-4-1 0,2-3 0,0 1-965,0 7 1,-1 1 964,-4-8 0,-1-1 0,5 3 0,-1 1 0,-9-4 0,0-1 82,8 0 1,3 1-83,-15-1 0,2 0 0,-2 0 0,18 1 0,-1 1 0,-17-2 0,3 0 0,-6 0-156,2 1 1,-3-2 155,6-3 0,-1 0 0,-8 4 0,-1-2 0,9-6 0,1 0 0,-4 7 0,0 1 0,-1-8 0,1 0 0,4 3 0,-1 0 0,-3-4 0,0 0 0,-1 4 0,1 0 0,4-3 0,-1 0 0,-3 3 0,-1 0 0,1-3 0,0-2 0,4 1 0,-1 0 0,-9 0 0,1 0 0,8 0 0,1 0-631,-9 0 1,-1 0 630,0 0 0,-2 0 0,-4 0 0,-3 0 1406,36 0-1406,-5 0 0,-22 0 0,1 0 0,0 0 456,-11 0-456,8 0 0,-8 0 0,11 0 0,0 0 0,10 0 1021,2 0-1021,11 0 0,0 0 0,0 0 0,-43 4 0,0 0 0,45-2 0,-41 1 0,2 1 0,0-3 0,1-2 0,0 1 0,1 0 2353,8 0 0,2 0-2353,-7 0 0,3 0 0,-1 0 0,6 0 0,-4 0 0,11 0 0,0 0 0,20 0 0,-2 0 0,-26 0 0,-3 0 0,-2 0 0,0 0 0,5 0 0,0 0 0,-5 0 0,0 0 0,4 0 0,0 0 0,-9 0 0,-1 0 220,4 0 0,1 0-220,0 0 0,-1 0 0,-3 0 0,-1 0 0,5 0 0,0 0-564,-1 0 1,1 0 563,-5 0 0,1 0 0,4 0 0,-1 0 0,-4 0 0,-1 0 0,0 0 0,0 0 0,-5 0 0,0 0 0,4 0 0,0 0 0,-4 0 0,1 0 0,4 1 0,0-2 0,-5-2 0,0-1 0,4 3 0,0 0 0,-4-2 0,0-1 0,5 0 0,1 0 0,5 4 0,-1-2 0,-3-5 0,-1-1 0,5 7 0,0 0 0,-1-7 0,1 0 0,0 7 0,1 0 0,6-6 0,-1-2 0,-5 4 0,-1 0 0,0-3 0,-1-1 0,-4 0 0,-1 0 0,1 1 0,-1-1 0,-5 1 0,0-1 0,-1 1 0,-1 0 0,44-9 0,0 1 0,0 0 0,0-7 0,-44 13 0,1 1 0,1-3 0,1 0 0,3 3 0,2 1 0,-1-5 0,1 1 0,4 2 0,1 0 0,1-6 0,0-1 0,-1 3 0,1 0 0,4 1 0,0-2 0,-4-2 0,0 1 0,5 6 0,0 0 0,-5-7 0,0 0 0,-1 8 0,-1-1 0,-5-6 0,0-1 0,6 4 0,0-1 0,-4-3 0,-1-1 0,-1 1 0,0 0 0,0 0 0,-2-1 0,-7 2 0,-2 0 26,5-1 1,-1 0-27,34-14 0,-3 0 1599,-31 7-1599,-5 1 0,-21 5 0,0 4 1303,0-4-1303,-6 6 656,5-2-656,-11 1 0,11 3 0,-5-5 0,6 0 0,0-3 0,10-3 0,-7 6 0,18-8 0,-19 8 0,19-4 0,-18 5 0,7 4 0,-10-4 0,0 4 0,-6-2 0,5 3 0,-11 2 0,5-1 0,-6 1 0,6-1 0,1 0 0,6-6 0,0 4 0,11-10 0,2 2 0,10-2 0,0-4 0,11 3 0,-8 1 0,8-6 0,-11 6 0,0 0 0,1 2 0,-1 0 0,-10 5 0,8-5 0,-8 7 0,0 0 0,7-1 0,-17 2 0,18-7 0,-8 4 0,10-11 0,0 10 0,1-10 0,-1 5 0,0-1 0,-10-1 0,-2 9 0,-20 0 0,1 7 0,-11-1 0,5 2 0,-5-3 0,5 0 0,-5-4 0,5 4 0,-2-4 0,4 1 0,-1-1 0,0 0 0,0-3 0,0 3 0,6-5 0,1 0 0,6-2 0,11-4 0,2 0 0,10-3 0,11-2 0,-8 1 0,18-10 0,-8 7 0,11-14 0,-1 12 0,1-12 0,10 4 0,-40 12 0,1-2 0,5 0 0,1-2 0,5-4 0,1 0 0,1-1 0,1 1-825,4-1 1,0 0 824,-5 1 0,0-1-235,-1-2 0,-1-2 235,1 1 0,0-2 0,-4-7 0,2-1 0,6 3 0,2 0 0,-4-3 0,0 0 0,5-1 0,0 0 0,-4 0 0,-1-1 0,5-4 0,0-2-1037,-4 2 1,1 0 1036,3 4 0,0 0 0,-3-4 0,-2 2 0,0 11 0,-4 1 313,-11-1 1,-2 2-314,3 6 0,-1 2 409,17-28-409,1-2 0,-5 10 0,-4-5 0,-1 4 0,5 1 0,-11-6 0,11 6 0,-14 2 0,14-7 0,-17 17 0,7-7 2204,-18 14-2204,7-4 923,-4-5-923,9-8 0,3-9 0,7 0 29,-5 0-29,4 0 0,-6 0 0,1 0 0,-13 14 0,9-11 0,-11 21 0,14-22 0,3 8 0,-1-10 0,12 6 0,-15 5 0,4 7 0,-10 3 0,11-9 0,1-2 0,1-1 0,6 0 0,-16 11 0,10-11 0,-2 7 0,5-14 0,-1 4 0,8-16 0,-5-2 0,-23 31 0,1-1-442,4-1 0,0 1 442,-3 0 0,-1 0 0,4 0 0,0-1 0,-3-3 0,-1-1 0,0 4 0,-1 1 0,-3-3 0,-1 0 0,26-33 0,-8-7 0,0-3 0,-17 37 0,0 0-422,-4 1 1,0 0 421,3 4 0,0 1 0,-3-4 0,-2 1 0,15-29-152,-15 29 1,0-1 151,10-38 0,-10 38 0,1-1-90,-7 1 1,0-1 89,6-5 0,2 0 0,-3-1 0,-1 0 0,0-6 0,2 1 0,1 5 0,0 0 0,-7 1 0,1 0 0,5 5 0,1 1 0,-7-1 0,0 1 0,21-38 0,-7 1-573,-1 1 573,0 8 0,-6-8 0,-2 0 0,-7-3 0,-6 0 0,6-7 0,-6 7 0,7-10 0,-7 10 0,-2 3 0,-7 10 795,0 0-795,0 1 0,0-1 0,0 0 0,0 11 0,0-9 0,0 9 304,0 0-304,0-9 0,-6 19 0,5-18 1040,-11 18-1040,4-18 0,1 18 0,-6-18 643,5 7-643,-6 1 0,-1-19 0,1 16 0,-8-18 0,6 21 0,-5-9 0,1 9 0,4-1 0,-9 4 0,10-1 0,-4 8 0,11-8 0,-4 0 0,5 8 0,-8-18 0,2 18 0,-1-18 0,0 7 0,-1-10 0,0 0 0,-6 1 0,5-1 0,-5 10 0,0-7 0,12 18 0,-10-8 0,14 21 0,-2-8 0,-2 8 0,1-21 0,-11 8 0,3-18 0,-2 18 0,4-8 0,1 11 0,1-1 0,-1 1 0,0 0 0,-7-11 0,5 8 0,-6-19 0,3 19 0,2-18 0,-3 18 0,0-8 0,5 11 0,-3 10 0,5-8 0,3 18 0,-2-7 0,3 15 0,3 2 0,-2 9 0,4-2 0,-1 2 0,-3-4 0,3 1 0,0 3 0,-2 1 0,5 3 0,-2-1 0,0 4 0,2-2 0,-2 5 0,3-2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24575,'0'7'0,"0"0"0,0 3 0,0 1 0,0 9 0,0-4 0,0 4 0,0-1 0,0-3 0,0 4 0,0 0 0,0 2 0,0-1 0,0-1 0,0-9 0,0 0 0,0-4 0,0 0 0,0 0 0,0 0 0,0 0 0,0 3 0,0-2 0,-3 5 0,2-5 0,-2 2 0,3-3 0,0 0 0,0 9 0,-3-7 0,2 10 0,-2-8 0,3 0 0,-4-1 0,4-3 0,-4 0 0,4 0 0,0 0 0,0 0 0,0 1 0,0-1 0,0 3 0,0 1 0,0 3 0,-3-3 0,2-1 0,-2-3 0,3 0 0,0 9 0,-3-4 0,2 5 0,-2-4 0,0-5 0,2 2 0,-2-3 0,3 0 0,0 0 0,-3-3 0,2 3 0,-2-3 0,0 6 0,2-2 0,-5 5 0,2-5 0,0 5 0,-3-5 0,6 2 0,-5-3 0,5 0 0,-2 0 0,0 0 0,2 3 0,-5 1 0,5 0 0,-2-1 0,3-3 0,-3-3 0,2 0 0,-2-4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2:58:4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24575,'11'11'0,"12"13"0,-3-8 0,12 10 0,9 4 0,10 3 0,16 11 0,0 0 0,-1 7 0,-11-14 0,3 18 0,-17-29 0,0 10 0,-9-9 0,-10-12 0,3 9 0,-11-16 0,-3 5 0,2-5 0,-2 5 0,0-5 0,-1 2 0,1 1 0,0-4 0,3 7 0,-3-6 0,2 5 0,-2-2 0,0 0 0,-1-1 0,-6-6 0,-1-1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24 24575,'-8'0'0,"1"0"0,-4 0 0,1 3 0,1 0 0,0 0 0,0 5 0,-5 0 0,4 2 0,-4 0 0,5-1 0,3-3 0,-3 3 0,6-3 0,-5 2 0,3 7 0,-4-2 0,2 3 0,4-4 0,-3 0 0,6-2 0,-3-2 0,3-2 0,0 0 0,0 0 0,0 3 0,0 0 0,0 3 0,0 5 0,3-4 0,-3 19 0,3-17 0,-3 12 0,0-15 0,0-2 0,0-2 0,0 1 0,0-3 0,3 0 0,0 0 0,3-3 0,0 0 0,-3 3 0,2-6 0,-1 3 0,4-1 0,-1 2 0,4-1 0,-2 2 0,1-4 0,1 2 0,-2-3 0,1 0 0,1 0 0,-4 2 0,4-1 0,-2 2 0,0-3 0,0 0 0,-3 0 0,2 0 0,-1-3 0,2 0 0,-3-4 0,0 1 0,-1 0 0,-1 0 0,1 0 0,-4 0 0,4 0 0,-2 0 0,1 0 0,1 0 0,-2 0 0,0 0 0,3-3 0,-6 0 0,3 0 0,-3-3 0,0 3 0,3-3 0,0 0 0,3 0 0,-3 0 0,2 2 0,-4-1 0,2 4 0,-3-4 0,2 4 0,-1-7 0,2 4 0,-1-2 0,-1 0 0,2 6 0,-3-3 0,0 3 0,0 0 0,0 0 0,0 0 0,0-3 0,0 2 0,0-1 0,0 2 0,-3 0 0,2 0 0,-1-1 0,-1 1 0,2 0 0,-4 0 0,2 0 0,-1 0 0,-1 3 0,1-2 0,-2 1 0,3-2 0,-2 3 0,4-3 0,-4 6 0,1-6 0,-2 6 0,3-6 0,-2 6 0,4-6 0,-4 3 0,1 0 0,-2 0 0,3 3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1421 1 24575,'0'6'0,"6"12"0,-4-9 0,6 13 0,-7-8 0,4-4 0,-4 7 0,4-8 0,-4 0 0,2 0 0,-3-3 0,0 0 0,0 0 0,0-1 0,0 1 0,0 0 0,0 0 0,2-2 0,-1 1 0,2-2 0,-3 3 0,0 0 0,0 3 0,0-3 0,0 6 0,0-3 0,0 8 0,0-7 0,0 11 0,0-13 0,0 5 0,0-4 0,0-3 0,-3 3 0,2 0 0,-2-3 0,3 6 0,-3 2 0,0-4 0,-2 6 0,0-6 0,4 2 0,-1-3 0,-1-3 0,2-1 0,-1-2 0,2 3 0,0 0 0,0 3 0,0-3 0,-3 6 0,2-6 0,-1 3 0,-1 0 0,2 13 0,-5-1 0,5 5 0,-5-4 0,2-9 0,-3 9 0,3-9 0,-2 4 0,2 0 0,-6 6 0,2 1 0,-4 13 0,1-12 0,-23 51 0,6-39 0,-19 43 0,12-38 0,-3 8 0,-5-6 0,8-2 0,-2 0 0,-12 3 0,11-4 0,0 1 0,-14 17 0,-1-5 0,-7 13 0,16-18 0,1 1 0,16-17 0,-5 5 0,16-19 0,-2 0 0,5-3 0,6-6 0,-1-1 0,-1-1 0,2-2 0,-4 0 0,4 0 0,-18 7 0,-7-1 0,-3 3 0,-11-2 0,21-8 0,-2 2 0,-3-2 0,14-1 0,-23 10 0,24-9 0,-11 8 0,17-7 0,0-3 0,0 3 0,2-6 0,-1 5 0,-6-1 0,6 0 0,-8 2 0,9-5 0,-18 11 0,15-10 0,-12 10 0,13-11 0,2 1 0,-1 1 0,2-2 0,0 4 0,0-4 0,2 1 0,2-2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8:2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24575,'-3'9'0,"-3"2"0,6-2 0,-10 8 0,6-4 0,-11 9 0,1-7 0,-2 7 0,-11 1 0,14-7 0,-12 6 0,13-7 0,-5-4 0,6 6 0,2-8 0,3 0 0,6-3 0,3-3 0,4-3 0,1 0 0,6 0 0,-7 0 0,14 0 0,3 0 0,-3 2 0,4 2 0,1 8 0,-11-4 0,11 5 0,-1-5 0,-12-2 0,12 0 0,-19-1 0,11-1 0,-10 2 0,9-2 0,-9 1 0,2-4 0,-3 2 0,-1-3 0,-1 2 0,1-1 0,-2 2 0,3-3 0,0 2 0,3-1 0,-3 4 0,6-1 0,-8-4 0,1 2 0,-5-5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09:51:2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24575,'7'0'0,"3"0"0,-2-3 0,11 2 0,31-2 0,-16 3 0,55-7 0,-12 5-552,2-5 552,-27 7 0,-2 0 0,5 0 0,37 0 0,-47 0 0,44 0 0,-54 0 0,18 0 0,-17 6 0,-18-5 552,12 8-552,-19-8 0,-1 2 0,-3-3 0,0 0 0,0 0 0,0 0 0,0 0 0,9 0 0,-3 0 0,6 0 0,1 0 0,-4 0 0,40 0 0,-32 0 0,27 0 0,-37 0 0,-3 0 0,-1 0 0,-6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24575,'7'0'0,"0"0"0,1 0 0,2 0 0,7 0 0,6 0 0,19 0 0,-17 0 0,26 0 0,-15 0 0,0 0 0,12 0 0,-29 0 0,39 0 0,-36 0 0,20 0 0,-21 0 0,-5 0 0,10 0 0,-13 0 0,19 0 0,-20 0 0,20 0 0,-19 0 0,14 0 0,23 0 0,-20 0 0,46 0 0,-54 0 0,20 0 0,-27 0 0,5 0 0,-7 0 0,4 0 0,-10 0 0,0 0 0,10 0 0,-8 0 0,8 0 0,-10 0 0,0 0 0,-3-3 0,3 2 0,-3-3 0,3 4 0,0 0 0,1 0 0,-4-3 0,2 2 0,-2-2 0,0 0 0,3 2 0,-6-6 0,2 7 0,-3-4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7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24575,'8'-4'0,"2"0"0,18-1 0,24-2 0,8 1 0,33-3 0,-30 3 0,-3 1 0,-6 5 0,-33 0 0,0 0 0,-8 0 0,3 0 0,-9 0 0,1 0 0,2 0 0,-2 0 0,23 0 0,-19 0 0,35 0 0,-4 0 0,-4 0 0,30-7 0,-7 5 0,28-4 0,-26 6 0,17 0 0,-60 0 0,38 0 0,-43 0 0,20 0 0,-20 0 0,2 0 0,-4 0 0,-3 0 0,-3 0 0,2 0 0,1 0 0,-3 0 0,3 0 0,-4 0 0,0 0 0,0 3 0,4-2 0,-3 2 0,3-3 0,-1 0 0,8 0 0,25 0 0,-9 0 0,15 0 0,-21 0 0,0 0 0,0 0 0,22 0 0,-17 0 0,17 0 0,-28 0 0,4 0 0,-10 0 0,5 0 0,-6 0 0,27 0 0,-8 3 0,11-2 0,-12 2 0,-17-3 0,5 0 0,-10 0 0,0 0 0,0 0 0,0 3 0,4-2 0,-4 2 0,3-3 0,-6 0 0,6 0 0,-6 0 0,3 0 0,-1 0 0,-2 0 0,3 0 0,-4 0 0,0 0 0,1 0 0,-1 0 0,3 0 0,-1 0 0,4 0 0,-1 0 0,2 0 0,1 0 0,0 0 0,0 0 0,-1 0 0,7 0 0,-5 0 0,5 0 0,-1 0 0,-4 0 0,11 0 0,6 0 0,-2 0 0,18 0 0,-7 0 0,-1 0 0,9 0 0,-9 0 0,1 5 0,7-4 0,-7 3 0,-1-4 0,-8 0 0,-7 0 0,-9 0 0,3 0 0,-8 0 0,-2 0 0,-3 0 0,1 0 0,-1 0 0,0 0 0,1 0 0,-1 0 0,0 0 0,0 3 0,1-2 0,-1 5 0,0-5 0,1 2 0,-1 1 0,0-4 0,0 4 0,1-4 0,2 0 0,-2 0 0,3 0 0,-4 0 0,1 0 0,2 0 0,2 0 0,2 0 0,-2 0 0,2 0 0,-6 0 0,12 0 0,-1 0 0,4 0 0,-6 0 0,-3 0 0,-6 0 0,3 0 0,-1 0 0,1 0 0,1 0 0,-2 0 0,-2 0 0,-1 0 0,0 0 0,1 0 0,2 0 0,1 0 0,4 0 0,18 0 0,-8 0 0,16 0 0,-19 0 0,-1 0 0,-7 0 0,1 0 0,0 0 0,-1 0 0,1 0 0,0 0 0,5 0 0,-4-4 0,11 3 0,-5-2 0,0 3 0,11 0 0,-15 0 0,6 0 0,-14 0 0,-2 0 0,2 0 0,-2 0 0,6 0 0,-2 0 0,-1 0 0,0 0 0,-4 0 0,-3 3 0,2-2 0,-1 2 0,2-3 0,0 0 0,0 0 0,1 0 0,2 0 0,2 0 0,19 0 0,-12 0 0,18 0 0,-15 0 0,17 0 0,-14 0 0,6 4 0,-16-3 0,0 2 0,-4-3 0,6 0 0,-8 0 0,5 0 0,-7 0 0,0 0 0,1 0 0,-1 0 0,-3 3 0,3-2 0,-3 2 0,6-3 0,-2 0 0,3 0 0,-4 0 0,0 0 0,4-3 0,-3 2 0,3-2 0,-4 3 0,-3-4 0,-1 0 0,-3 0 0,0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4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24575,'7'0'0,"4"0"0,17 0 0,29 0 0,-8 0 0,3 0 0,43 0 0,-15 0 0,4 0-1943,-13 0 0,2 0 1943,25 0 0,3 0 0,-12 0 0,-1 0 0,-2-4 0,0-1 0,6 4 0,-2 0-320,-22-3 0,0 0 320,16 3 0,-2 2 0,-19-1 0,-1 0-406,9-3 0,-1-1 406,-16 3 0,-2 0-90,45-5 90,-55 6 0,7-6 0,-7 4 2574,-1-4-2574,-8 6 1697,-6-4-1697,-5 3 1035,20-3-1035,-11 4 122,11 0-122,-23 0 0,7 0 0,-7 0 0,0 0 0,17 0 0,-20 0 0,32 0 0,-29 0 0,29 0 0,-30 0 0,20 0 0,-25 0 0,3 0 0,-9 0 0,1 0 0,2 0 0,2 0 0,19 0 0,-6-3 0,36 2 0,-27-7 0,10 7 0,-18-3 0,18 4 0,-17 0 0,21 0 0,-32 0 0,43 0 0,-29 0 0,31 0 0,-33 0 0,32-7 0,-30 5 0,29-6 0,-37 8 0,0 0 0,5 0 0,16 0 0,-9 0 0,26 0 0,-29 0 0,18 0 0,-7 0 0,10 0 0,7 4 0,1 1 0,-2-3 0,-3 2 0,-5 0 0,-22-4 0,0 0 0,-6 0 0,-4 0 0,-11 0 0,-4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50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24575,'11'0'0,"62"0"0,-26 0 0,19-1 0,8 2-1279,-21 3 0,0 0 1279,10-2 0,2-2 0,14 5 0,-3-1 0,-21-4 0,-1 0 0,12 0 0,1 0 0,1 0 0,-2 0 0,32-7 0,-27 6 0,-1 0 0,12-6 474,16 7-474,-43 0 500,6 0-500,-20 0 0,1 0 0,-4 0 1303,-10 0-1303,-5 0 281,3 0-281,-10 0 0,5 0 0,0 0 0,-5 0 0,6 0 0,-2 0 0,-4 0 0,11 0 0,6 0 0,8 0 0,11 0 0,-16 0 0,25 0 0,-39 0 0,21 0 0,-22 0 0,-5 0 0,5 0 0,-7 0 0,1 0 0,0 0 0,5 0 0,-3 0 0,20 0 0,-18 0 0,40 0 0,-38 0 0,49 0 0,-49 0 0,22 0 0,-23 0 0,-4 0 0,5 0 0,32 0 0,-23 0 0,30 0 0,22 0 0,-40 0 0,51 0 0,-52 0 0,56 0 0,-33 6 0,33-4 0,-1 4 0,-33-6 0,32 0 0,-43 0 0,11 0-452,36 0 452,-25 0 0,10 0 0,-45 0 0,-17 0 0,5 0 0,23 0 0,-21 0 0,20 0 0,-35 0 0,14 0 452,-5 0-452,12 0 0,-7 0 0,11 0 0,2 0 0,22 0 0,3 0 0,4 0 0,3 0 0,9 0-310,-15 0 0,-4 0 310,-11 0-90,0 0 90,1 0 0,-1 0 0,-11-5 0,-2 4 0,-17-3 617,-1 4-617,-10-3 93,0 2-93,-1-2 0,19-3 0,-11 4 0,14-4 0,-12 2 0,-7 3 0,7-6 0,-12 6 0,0-2 0,-5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09:5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33 24575,'-7'0'0,"-1"0"0,1 3 0,-1-2 0,1 5 0,-1-5 0,1 2 0,0-3 0,-1 4 0,1-4 0,-1 7 0,1-6 0,-10 10 0,4-9 0,-7 10 0,5-8 0,0 7 0,-6-2 0,5 1 0,-8 2 0,8-4 0,-2 2 0,7-2 0,0-1 0,4 0 0,2 1 0,2-1 0,3 0 0,0 0 0,0 10 0,0-8 0,0 11 0,0-12 0,0 6 0,0-2 0,0-1 0,0 0 0,0-4 0,0 0 0,3 0 0,-2 4 0,2 0 0,-3 4 0,0 6 0,0-8 0,0 6 0,5-1 0,-4-2 0,6 4 0,-3-8 0,0-2 0,-1 1 0,1-3 0,-4 3 0,7-4 0,-6 0 0,8 4 0,-4 0 0,6-3 0,-1 5 0,-2-11 0,3 8 0,0-3 0,0 1 0,10 4 0,-9-5 0,5 1 0,-6-4 0,-3 0 0,6-1 0,3-2 0,-4 2 0,6-3 0,-10 0 0,10 0 0,-6 3 0,8-2 0,-1 2 0,35-3 0,-25 0 0,29 0 0,-43 0 0,21 0 0,-21 0 0,21 0 0,-24 0 0,14 0 0,-11 0 0,22 0 0,-20-3 0,11 2 0,-16-5 0,-4 1 0,1-2 0,1-4 0,-3 6 0,2-4 0,-2 8 0,-4-6 0,2 6 0,-5-5 0,5 5 0,-2-6 0,7 3 0,-3-3 0,6-1 0,-6 1 0,6 0 0,-6-1 0,3 1 0,-7-1 0,2 1 0,-5 0 0,5-1 0,-2 1 0,4-1 0,-1 1 0,0-1 0,1 4 0,-1-2 0,0 2 0,-3-4 0,3 4 0,-7-2 0,4 1 0,-1 1 0,1-2 0,0 2 0,3-4 0,-3 1 0,0-1 0,2 1 0,-5 0 0,5 2 0,-5-1 0,2-2 0,1-3 0,-4-4 0,4 0 0,-1 0 0,-2 1 0,2-4 0,-3 5 0,0-1 0,0 7 0,0-1 0,-3-2 0,-1 1 0,-4-1 0,1 2 0,-4 1 0,3-1 0,-12-4 0,-6-2 0,3 0 0,-5 2 0,-3-4 0,6 10 0,-8-9 0,-5 3 0,13 5 0,-37-16 0,34 17 0,-16-7 0,2 3 0,20 5 0,-20-2 0,10 3 0,13 1 0,-12 2 0,16-2 0,-12 3 0,9 0 0,-6 0 0,13 0 0,4 0 0,-1 0 0,4 0 0,1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4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24575,'20'0'0,"21"0"0,17 0 0,11 0 0,24 0 0,8 0 0,-12 0-2067,-14 0 1,-5 0-1,7 0 2067,-2 0 0,8 0 0,3 0 0,-2 0 0,-8 0 0,9 0 0,-7 0 0,-4 0-536,11 0 0,1 0 536,-7 0 0,4 0 0,-5 0-2188,4 0 1,-3 0 2187,10 0 0,1 0 0,-9 0 0,-4 0-270,-15 4 1,-1 0 269,12-4 0,-2 2 2575,19 12-2575,-34-10 0,-2-1 0,18 6 0,14-4 0,-34-5 0,0 0 0,1 0 0,22 0 0,5 0 818,-23 0 0,-1 0-818,15 0 0,-14 0 0,0 0 0,25 0 0,0 0 0,-27 0 0,-6 0 0,-13 0 0,57 0 6194,-63 4-6194,50-4 1216,-38 4-1216,1-4 0,4 0 0,-16 0 0,0 0 0,39 0 0,-19 0 565,26 0-565,-25 0 0,-2 0 0,2 0 0,14 0 0,-12 0 0,1 0 0,19 0 0,4 0 0,-19 0 0,-31 0 0,32 0 0,-29 0 0,18 0 0,-24 0 0,23 0 0,-32 0 0,11 0 0,-20 0 0,1 0 0,2 0 0,7 0 0,6 0 0,5 0 0,23 0 0,-23 0 0,21 0 0,-32 0 0,20 0 0,-12 0 0,24 0 0,-7 0 0,6 4 0,-17-3 0,-15 3 0,-13-4 0,-6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5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24575,'0'7'0,"0"0"0,0 4 0,0-3 0,0 12 0,-4-1 0,3 19 0,-10 15 0,10 12 0,-6 1 0,-1 19 0,-2 5-1148,-6 2 1148,7-31 0,0-2 0,-6 23 0,5 16 0,3 0-244,1-27 244,5 14 0,-5-44 0,2-2 0,3-17 0,-3 5 1134,4-14-1134,-4 7 258,4-9-258,-4 0 0,1 3 0,2-2 0,-5 2 0,5-2 0,-3 2 0,1-6 0,2 6 0,-2-6 0,3 2 0,0-2 0,0-1 0,0 3 0,0-1 0,-3 4 0,2-1 0,-6 2 0,7-2 0,-8 8 0,7-11 0,-3 8 0,1-7 0,2 2 0,-3-1 0,4 0 0,-3-1 0,2-2 0,-2 3 0,0-4 0,2 0 0,-2 1 0,3-1 0,0 0 0,0 1 0,0-1 0,0 3 0,0-1 0,0 10 0,0-6 0,-4 5 0,3-5 0,-2-5 0,0 0 0,-1-5 0,0-3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0:51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24575,'7'0'0,"1"3"0,-4 1 0,2 6 0,-2 2 0,6 19 0,-1-6 0,4 25 0,0-20 0,1 20 0,-4-20 0,0 9 0,-1-11 0,-3-9 0,7 7 0,-9-17 0,1 8 0,2-10 0,-7 0 0,4 1 0,-1 2 0,-2-2 0,2 3 0,0-7 0,1-1 0,13-11 0,1-3 0,15-17 0,32-24 0,-6-13 0,-18 27 0,0 0 0,23-34 0,-3 11 0,7 13 0,-26 15 0,17 6 0,-34 13 0,8-7 0,-12 11 0,-13 1 0,-2 8 0,-6-3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24575,'7'0'0,"4"-4"0,13 4 0,10-10 0,14 9 0,5-5 0,10 6 0,13 0-618,14 0 618,0 0 0,8 0 0,-8 0 0,0 0 0,7 7 0,-7-5 0,-33 6 0,-2 0 0,16-6 0,-14 2 0,0 0 0,14-4 0,-14 0 0,-2 0 0,7 0 0,8 0 0,-28-6 0,12-2 0,-12 1 0,6 1 0,-29 3 618,29 2-618,-29-2 0,18 3 0,3 0 0,-8 0 0,7 0 0,31 0 0,-37 0 0,28 0 0,3 0 0,-11 0 0,42 0-537,-10 0 537,-25 0 0,37 0 0,2 8 0,-24-6 0,21 12 0,-36-9 0,-3 1 0,12 7 0,-4-7 0,-2-1 0,-8 0 0,8-1 0,4-2 0,12 0 0,3 1 0,1 0-966,2-3 966,-19 0 0,-2 0 0,7 0 0,3 0 0,-13 0 0,-28 0 0,11-4 511,-20 3-511,-12-2 992,2 3-992,-7-3 0,0 2 0,4-2 0,0-1 0,1 4 0,1-7 0,-4 6 0,1-2 0,-6 3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1341 24575,'11'-11'0,"9"-1"0,-1-1 0,9-1 0,15-17 0,23-15 0,1-2-970,-24 19 1,2 0 969,-3 0 0,0 1 0,2 2 0,2 1 0,5-4 0,2-2 0,4-4 0,0 1 0,-10 10 0,-1 1 0,9-11 0,2 1 0,-7 14 0,0 3 0,-4-4 0,1 0 0,19 1 0,-1 2 0,19-8 0,-14 7 0,2 1 0,23-1 0,-34 4 0,1 2 0,-12 3 0,0 1 0,6 0 0,0-2 0,0-2 0,2-1 0,4 3 0,1 0-759,5-3 1,0 0 758,7-1 0,0 0-731,0 0 0,2-1 731,14-5 0,1 1 0,-4 4 0,1 0 0,5-4 0,0 1 0,1 2 0,-5 1 0,-30 2 0,0-1 0,20-1 0,1 3 0,-22 3 0,2 1-425,21-2 0,-1 1 425,-27 1 0,-2 1 0,17 2 0,-1 0 0,29-7 0,-23 11 0,2 0 0,-22-3 0,0 0 0,17 4 0,-3 0 0,-5 0 0,11 0 0,1 0 0,-9 0 0,10 1 0,9-2 0,-7-3 0,-2 0 0,-12 3 0,0-1 0,13-2 0,-2 0 0,-19 3 0,-3 2 0,34-1 0,-11-4 0,1-1 0,7 3 0,14-6 0,-33 7 0,-1 2 0,15-1 0,-11 0 0,5 0 0,-1 0 0,1 0 0,0-3 0,2-1 0,6 3 0,2 0 0,13-1 0,-3-2-319,-36 0 0,0 0 319,26 3 0,0 0 0,-27-2 0,2-1 0,10 0 0,6 1 0,-3 0 0,8 2 0,0 0 0,-10-2 0,4-1 0,0 1-335,0 3 1,-1 0-1,-5 0 335,-1 0 0,2 0 0,17 0 0,10 0 0,-11 0 0,-24 0 0,0 0 0,15 0 0,8 0 0,-10 0 382,-20 0 1,-2 0-383,37 0 0,-2 0 391,-1 0-391,-29 0 0,-3 0 0,2 0 0,39 0 0,-55 0 1400,34 0-1400,-45 0 2764,-6 0-2764,-5 0 1514,-6 0-1514,-4 0 573,4 0-573,0 0 3,31 0-3,7 0 0,28 0 0,-28 0 0,10-6 0,-44 5 0,22-5 0,-28 6 0,8 0 0,-10 0 0,4 0 0,-3 0 0,2 0 0,-6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28:4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24575,'59'-3'0,"0"0"0,-1 2 0,7 0 0,3 0 0,11-1 0,3 0 0,-6 1-2611,0 0 0,-3 1 0,4 1 2611,2-1 0,4 0 0,3 0 0,-2 0 0,-2 0 0,1 0 0,-1 0 0,0 0 0,-3 0 0,0 0 0,0 0 0,-1 0 0,1 0 0,-1 0 0,0 0 0,-2 0 0,22-1 0,-1 1 0,-8 1-171,-3 3 1,-2 0 170,-12-4 0,3 0 0,-4 2 0,8 6 0,-1 0 0,-9-7 0,3-1 0,-3 1 0,15 7 0,0 0 0,-15-6 0,1-3 0,-2 2 0,12 7 0,-2 1 0,1-8 0,-1 0 0,-5 3 0,-2 0 377,-5-4 0,-1 0-377,-3 0 0,-3 0 0,30 0 0,-25 0 0,-3 0 0,11 0 3559,7 0-3559,-32 0 2518,5 0-2518,-26 0 1343,30 0-1343,-44 0 0,24 0 0,-12 0 0,45 0 0,17 0 0,-4 0 0,-31-1 0,0 2 0,44 7 0,-24-6-359,2 2 0,-2 0 359,-7-4 0,14-1 0,0 2 0,-14 5 0,-1-6 0,-2 1 0,-5 5 0,36-6 0,-37 0 0,16 0 0,-31 0 0,19 0 0,4 0 0,6 0-1284,24 0 0,5 0 1284,-1 0 0,-33 0 0,0 0 625,31 0-625,-12 3 0,5 2 0,-8 0 0,1 1-535,12-1 1,-4 0 534,-30 0 0,-2-1 0,6 0 0,-3 0 0,6-2 0,-3 3 0,-3-1 0,-7-4 0,8 0 0,-11 0 0,43 0 0,-33 0 2501,22 0-2501,-34 0 0,-19 0 0,19 0 1229,-18 0-1229,17 0 0,-17 0 0,28 0 0,-15-6 0,28 5 0,-3-2 0,2 0 0,12 3 0,-17 0 0,-6 0 0,-21 0 0,-17 0 0,5 0 0,-11 0 0,5 0 0,-3 0 0,-2 0 0,-1 0 0,-3 0 0,-4 0 0,3 0 0,-2 0 0,11-4 0,-7 3 0,14-3 0,-5 0 0,6 3 0,0-3 0,0 4 0,-6 0 0,-1 0 0,-9 0 0,-1 0 0,-6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6:17:3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24575,'7'0'0,"0"0"0,10 4 0,-8 0 0,39 8 0,-30-4 0,62 14 0,-39-9 0,54 11 0,-37-11 0,37 11 0,-37-14 0,37 19 0,-54-25 0,12 14 0,-33-13 0,-7-1 0,-3 1 0,-11-2 0,-6-2 0,0 2 0,-1 0 0,-3-2 0,3 2 0,1 0 0,0-2 0,3 2 0,-3 1 0,-1 0 0,-8 8 0,3 0 0,-46 20 0,34-16 0,-19 10 0,-6 2 0,-13 6 0,-8 12 0,24-26 0,1-1 0,-23 15 0,7-10 0,3 3 0,46-19 0,-4-3 0,10-2 0,3-3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2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24575,'10'0'0,"27"0"0,43 0 0,-25 0 0,4 0-1720,11 0 0,5 0 1720,23 0 0,1 0-1035,-10 0 0,1 0 1035,-21 3 0,3 0 0,-1 0 0,30-2 0,-3 0 0,-6 3 0,0 0 0,-25-3 0,1-2 0,-1 1 0,30 0 0,-2 0 0,-3 0 0,-3 0 581,-25 3 1,-2 0-582,12-3 0,-4 1 0,12 5 0,-29-6 0,1 0 0,30 0 0,-37 0 0,10 0 1553,-23 0-1553,-3 0 2721,11 0-2721,-28 0 73,18 0-73,-17 0 0,21 0 0,-18 0 0,29 0 0,-23 0 0,56 0 0,-11 0 0,19-6 0,-7 5 0,14-5 0,-13 6-771,-31 0 0,3 0 771,4 0 0,-1 0 0,27 0-61,-24 0 0,6 0 61,26 0 0,-2 0 0,-30 0 0,1 0-1330,21 2 0,10 1 0,-10 1 1330,-19 0 0,-3 2 0,22-1 0,-1 0-874,-28-1 1,1 0 873,36 1 0,1-1-168,-27-3 1,1 0 167,27 3 0,-1 1-114,-32-1 0,0 0 114,10-1 0,8 0 0,-6 0 0,-3 2 0,0 0 0,3 0 0,4 1 0,-7-2 0,-12-4 0,-5 2 0,-2 4 0,2 2 0,34-3 0,0 0 1072,-28 3 1,-1 1-1073,23 1 0,2-2 0,-10-3 0,-2-1 0,-10 0 0,0-1 0,13-3 0,-1 0 0,-11 4 0,-2-1 0,-5-1 0,4-2 0,8 3 0,7 0 0,-4-1 0,3-2 0,-1 0 0,-2 0 0,3-1 0,-5 2 0,-3 3 0,-5 0 0,-4-4 0,2 2 0,24 5 0,1 1 0,-26-3 0,0-1 0,22 0 0,-3 1 1708,12 9-1708,-2-12 0,-10 4 0,-11-6 0,29 0 0,-17 0 0,11 0 0,-35 0 0,-15 0 1797,-24 0-1797,4 0 0,-12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4T10:50:29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24575,'10'0'0,"-2"0"0,5 0 0,-2 0 0,3 0 0,6 0 0,1 0 0,17 0 0,12 0 0,46 0 0,-14 0 0,14 0 0,-25 0 0,-18 0 0,8 0 0,-27 0 0,-4 0 0,-19 0 0,-1 0 0,-3 0 0,4 0 0,-4 0 0,4 0 0,15 0 0,-14 0 0,44 0 0,-23 0 0,18 0 0,-4 0 0,-23 0 0,33-6 0,-36 4 0,25-4 0,-14 6 0,-8 0 0,32 0 0,-35 0 0,58 0 0,-55 0 0,25 0 0,-30 0 0,-9 0 0,6 0 0,-9 0 0,3 0 0,6 0 0,0 0 0,10 0 0,-11 0 0,11 0 0,-11 0 0,21 0 0,-18 0 0,13 0 0,-20 0 0,-1 0 0,-3 0 0,0 0 0,0 0 0,0 0 0,0 0 0,0 0 0,0 0 0,3 0 0,-2 0 0,32 0 0,-23 0 0,24 0 0,-11 0 0,-12 0 0,13 0 0,-20 0 0,-1 0 0,-3 0 0,3 0 0,-2 0 0,5 0 0,-2 0 0,0 0 0,3 0 0,-7 0 0,4 0 0,-1 0 0,-2 0 0,2 0 0,-3 0 0,0 0 0,0 0 0,0 0 0,-3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708A-ADDC-DB0C-5E1A-A24A15CB6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E6F10-BB21-A56D-D187-84DC1A9B5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6550-6615-36DD-A5C2-EFBAF59E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30DF5-457F-FF70-54F9-C5C743ED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D8E7-A253-42A3-FB17-24077D6A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5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EAE3-43CD-743E-4601-934AD9EB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2269F-8475-1A7D-1D75-D9202A112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48F59-087A-E591-D9C9-5E3BF116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29301-542B-BB98-40E0-26333B50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4B5B-3CAF-8E08-D6DB-1B340207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7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9D8845-896D-F90F-CA1E-1ED6D6B70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27089-9BAB-6D6E-1466-86A6C1A11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94E62-7905-0B39-F238-7AB7A837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DF32-9A10-11D4-8FCB-DE9DF7F2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8C42E-B5DB-24B1-0DE5-B61F2258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8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2500-593C-D970-CF1B-45276209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6CBFF-D852-882B-D478-58D146AA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DB566-C2F4-BF96-0CEC-C0CB6B34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A31D0-541E-7EAD-CD41-AB53572B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7B1F0-019B-5D23-4CAA-B919B045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3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21B0-B474-6C4A-CBBA-2B32425C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73518-50FA-0908-AEB2-16AA39302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7BE4-6EC1-E0FA-BE77-E9C263FF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4512-D465-9AB4-0627-5AB081C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60F46-9984-93DC-372D-6611F702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CF12-9C4D-542E-F4D7-99D5E185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54C90-7C60-C6C2-9A67-2CB7D30F6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0E7F6-CF0A-15F8-EBFE-5B4B300DD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A4934-AB83-6324-C50C-76914FE1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E6C93-FF0B-9CC8-7EE0-5BE6B6AD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807BC-394A-7E50-4881-E5CE0641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5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5C2F-CCAB-A47D-EBF9-BBF39F7DB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5E285-6CAF-A379-7437-6BEEE0890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86D19-1B9B-C7A0-4AAC-84C11039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237AD-4D88-B4FE-BF22-70F94F9FF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5B5B2-82D4-A254-FF1D-AD5882384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76AFD-FEA0-E28D-04BF-4E62E396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8D819-1B8A-17E6-6C37-8A78F3E7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F39F0-61B0-663F-FE3A-D20B73C2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9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757A-013E-BF69-AA0D-DD834C22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03F6E-903E-2154-4F53-84A98497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33405-ECA6-591E-D134-8FEDBBFF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9766E-F841-1464-4C60-E5ABF600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D1ABA-EEF6-B12E-576C-8039512B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032BB-5FA6-A34F-30DB-3D9FE101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185F8-F4DB-D046-35F7-202AE0FC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1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3CC9-5C9D-D040-9084-8D6A8421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2CB7-9782-0D8A-77C3-7CED44C2D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C053-D715-8C29-75D2-56CFF23B0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6A848-CF9F-6723-6A46-30C6D398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99B5-FC12-B30F-D39D-FABD6F7A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F00B6-4256-C154-E272-066D5918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5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3226-3D15-7FD9-0375-CCE9A6973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5E7CB-B502-58F4-3393-978C59E7F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4731A-8F93-1CD2-E835-306E15B7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68058-72B0-FB09-BF03-F19344C2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44E3B-242B-1ECA-8DF1-EECEAA74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CE82D-8F45-3D87-6337-9E920B2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5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BCE59-AD96-D04B-3711-BEBC648D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C9068-0B1F-10ED-A003-89CD3EFE7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D46A6-3DE4-D654-EFEC-41AAEDB24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457C9B-D5E2-F346-A0DE-F1D8D85922E2}" type="datetimeFigureOut">
              <a:rPr lang="en-US" smtClean="0"/>
              <a:t>3/9/25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D1DC2-C53B-C362-B964-99579ECE6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C714-C7FC-108A-4D5C-9930257A7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643F3A-723C-4543-B4CF-F574F00AC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9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customXml" Target="../ink/ink46.xml"/><Relationship Id="rId12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11" Type="http://schemas.openxmlformats.org/officeDocument/2006/relationships/customXml" Target="../ink/ink48.xml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customXml" Target="../ink/ink45.xml"/><Relationship Id="rId9" Type="http://schemas.openxmlformats.org/officeDocument/2006/relationships/customXml" Target="../ink/ink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customXml" Target="../ink/ink53.xml"/><Relationship Id="rId18" Type="http://schemas.openxmlformats.org/officeDocument/2006/relationships/image" Target="../media/image88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12" Type="http://schemas.openxmlformats.org/officeDocument/2006/relationships/image" Target="../media/image85.png"/><Relationship Id="rId17" Type="http://schemas.openxmlformats.org/officeDocument/2006/relationships/customXml" Target="../ink/ink55.xml"/><Relationship Id="rId2" Type="http://schemas.openxmlformats.org/officeDocument/2006/relationships/image" Target="../media/image75.pn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customXml" Target="../ink/ink52.xml"/><Relationship Id="rId5" Type="http://schemas.openxmlformats.org/officeDocument/2006/relationships/customXml" Target="../ink/ink50.xml"/><Relationship Id="rId15" Type="http://schemas.openxmlformats.org/officeDocument/2006/relationships/customXml" Target="../ink/ink54.xml"/><Relationship Id="rId10" Type="http://schemas.openxmlformats.org/officeDocument/2006/relationships/image" Target="../media/image83.png"/><Relationship Id="rId19" Type="http://schemas.openxmlformats.org/officeDocument/2006/relationships/customXml" Target="../ink/ink56.xml"/><Relationship Id="rId4" Type="http://schemas.openxmlformats.org/officeDocument/2006/relationships/image" Target="../media/image80.png"/><Relationship Id="rId9" Type="http://schemas.openxmlformats.org/officeDocument/2006/relationships/image" Target="../media/image79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18" Type="http://schemas.openxmlformats.org/officeDocument/2006/relationships/customXml" Target="../ink/ink63.xml"/><Relationship Id="rId26" Type="http://schemas.openxmlformats.org/officeDocument/2006/relationships/image" Target="../media/image105.png"/><Relationship Id="rId3" Type="http://schemas.openxmlformats.org/officeDocument/2006/relationships/image" Target="../media/image91.png"/><Relationship Id="rId21" Type="http://schemas.openxmlformats.org/officeDocument/2006/relationships/image" Target="../media/image102.png"/><Relationship Id="rId7" Type="http://schemas.openxmlformats.org/officeDocument/2006/relationships/customXml" Target="../ink/ink58.xml"/><Relationship Id="rId12" Type="http://schemas.openxmlformats.org/officeDocument/2006/relationships/customXml" Target="../ink/ink60.xml"/><Relationship Id="rId17" Type="http://schemas.openxmlformats.org/officeDocument/2006/relationships/image" Target="../media/image100.png"/><Relationship Id="rId25" Type="http://schemas.openxmlformats.org/officeDocument/2006/relationships/customXml" Target="../ink/ink66.xml"/><Relationship Id="rId2" Type="http://schemas.openxmlformats.org/officeDocument/2006/relationships/image" Target="../media/image90.png"/><Relationship Id="rId16" Type="http://schemas.openxmlformats.org/officeDocument/2006/relationships/customXml" Target="../ink/ink62.xml"/><Relationship Id="rId20" Type="http://schemas.openxmlformats.org/officeDocument/2006/relationships/customXml" Target="../ink/ink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3.png"/><Relationship Id="rId24" Type="http://schemas.openxmlformats.org/officeDocument/2006/relationships/image" Target="../media/image104.png"/><Relationship Id="rId5" Type="http://schemas.openxmlformats.org/officeDocument/2006/relationships/customXml" Target="../ink/ink57.xml"/><Relationship Id="rId15" Type="http://schemas.openxmlformats.org/officeDocument/2006/relationships/image" Target="../media/image99.png"/><Relationship Id="rId23" Type="http://schemas.openxmlformats.org/officeDocument/2006/relationships/customXml" Target="../ink/ink65.xml"/><Relationship Id="rId28" Type="http://schemas.openxmlformats.org/officeDocument/2006/relationships/image" Target="../media/image106.png"/><Relationship Id="rId10" Type="http://schemas.openxmlformats.org/officeDocument/2006/relationships/image" Target="../media/image96.png"/><Relationship Id="rId19" Type="http://schemas.openxmlformats.org/officeDocument/2006/relationships/image" Target="../media/image101.png"/><Relationship Id="rId4" Type="http://schemas.openxmlformats.org/officeDocument/2006/relationships/image" Target="../media/image92.png"/><Relationship Id="rId9" Type="http://schemas.openxmlformats.org/officeDocument/2006/relationships/customXml" Target="../ink/ink59.xml"/><Relationship Id="rId14" Type="http://schemas.openxmlformats.org/officeDocument/2006/relationships/customXml" Target="../ink/ink61.xml"/><Relationship Id="rId22" Type="http://schemas.openxmlformats.org/officeDocument/2006/relationships/image" Target="../media/image97.png"/><Relationship Id="rId27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9.xml"/><Relationship Id="rId5" Type="http://schemas.openxmlformats.org/officeDocument/2006/relationships/image" Target="../media/image109.png"/><Relationship Id="rId4" Type="http://schemas.openxmlformats.org/officeDocument/2006/relationships/customXml" Target="../ink/ink68.xml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5.png"/><Relationship Id="rId18" Type="http://schemas.openxmlformats.org/officeDocument/2006/relationships/customXml" Target="../ink/ink14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2.xml"/><Relationship Id="rId17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1.xml"/><Relationship Id="rId19" Type="http://schemas.openxmlformats.org/officeDocument/2006/relationships/image" Target="../media/image29.png"/><Relationship Id="rId4" Type="http://schemas.openxmlformats.org/officeDocument/2006/relationships/customXml" Target="../ink/ink8.xml"/><Relationship Id="rId9" Type="http://schemas.openxmlformats.org/officeDocument/2006/relationships/image" Target="../media/image23.png"/><Relationship Id="rId14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.png"/><Relationship Id="rId21" Type="http://schemas.openxmlformats.org/officeDocument/2006/relationships/image" Target="../media/image44.png"/><Relationship Id="rId34" Type="http://schemas.openxmlformats.org/officeDocument/2006/relationships/image" Target="../media/image51.png"/><Relationship Id="rId42" Type="http://schemas.openxmlformats.org/officeDocument/2006/relationships/customXml" Target="../ink/ink32.xml"/><Relationship Id="rId47" Type="http://schemas.openxmlformats.org/officeDocument/2006/relationships/image" Target="../media/image57.png"/><Relationship Id="rId50" Type="http://schemas.openxmlformats.org/officeDocument/2006/relationships/customXml" Target="../ink/ink36.xml"/><Relationship Id="rId55" Type="http://schemas.openxmlformats.org/officeDocument/2006/relationships/image" Target="../media/image61.png"/><Relationship Id="rId63" Type="http://schemas.openxmlformats.org/officeDocument/2006/relationships/image" Target="../media/image65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9" Type="http://schemas.openxmlformats.org/officeDocument/2006/relationships/customXml" Target="../ink/ink26.xml"/><Relationship Id="rId11" Type="http://schemas.openxmlformats.org/officeDocument/2006/relationships/image" Target="../media/image38.png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37" Type="http://schemas.openxmlformats.org/officeDocument/2006/relationships/image" Target="../media/image53.png"/><Relationship Id="rId40" Type="http://schemas.openxmlformats.org/officeDocument/2006/relationships/customXml" Target="../ink/ink31.xml"/><Relationship Id="rId45" Type="http://schemas.openxmlformats.org/officeDocument/2006/relationships/image" Target="../media/image3.png"/><Relationship Id="rId53" Type="http://schemas.openxmlformats.org/officeDocument/2006/relationships/image" Target="../media/image60.png"/><Relationship Id="rId58" Type="http://schemas.openxmlformats.org/officeDocument/2006/relationships/customXml" Target="../ink/ink40.xml"/><Relationship Id="rId66" Type="http://schemas.openxmlformats.org/officeDocument/2006/relationships/customXml" Target="../ink/ink44.xml"/><Relationship Id="rId5" Type="http://schemas.openxmlformats.org/officeDocument/2006/relationships/image" Target="../media/image35.png"/><Relationship Id="rId61" Type="http://schemas.openxmlformats.org/officeDocument/2006/relationships/image" Target="../media/image64.png"/><Relationship Id="rId19" Type="http://schemas.openxmlformats.org/officeDocument/2006/relationships/customXml" Target="../ink/ink22.xml"/><Relationship Id="rId14" Type="http://schemas.openxmlformats.org/officeDocument/2006/relationships/customXml" Target="../ink/ink20.xml"/><Relationship Id="rId22" Type="http://schemas.openxmlformats.org/officeDocument/2006/relationships/image" Target="../media/image45.png"/><Relationship Id="rId27" Type="http://schemas.openxmlformats.org/officeDocument/2006/relationships/customXml" Target="../ink/ink25.xml"/><Relationship Id="rId30" Type="http://schemas.openxmlformats.org/officeDocument/2006/relationships/image" Target="../media/image49.png"/><Relationship Id="rId35" Type="http://schemas.openxmlformats.org/officeDocument/2006/relationships/image" Target="../media/image52.png"/><Relationship Id="rId43" Type="http://schemas.openxmlformats.org/officeDocument/2006/relationships/image" Target="../media/image56.png"/><Relationship Id="rId48" Type="http://schemas.openxmlformats.org/officeDocument/2006/relationships/customXml" Target="../ink/ink35.xml"/><Relationship Id="rId56" Type="http://schemas.openxmlformats.org/officeDocument/2006/relationships/customXml" Target="../ink/ink39.xml"/><Relationship Id="rId64" Type="http://schemas.openxmlformats.org/officeDocument/2006/relationships/customXml" Target="../ink/ink43.xml"/><Relationship Id="rId8" Type="http://schemas.openxmlformats.org/officeDocument/2006/relationships/customXml" Target="../ink/ink17.xml"/><Relationship Id="rId51" Type="http://schemas.openxmlformats.org/officeDocument/2006/relationships/image" Target="../media/image59.png"/><Relationship Id="rId3" Type="http://schemas.openxmlformats.org/officeDocument/2006/relationships/image" Target="../media/image34.jpeg"/><Relationship Id="rId12" Type="http://schemas.openxmlformats.org/officeDocument/2006/relationships/customXml" Target="../ink/ink19.xml"/><Relationship Id="rId17" Type="http://schemas.openxmlformats.org/officeDocument/2006/relationships/customXml" Target="../ink/ink21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38" Type="http://schemas.openxmlformats.org/officeDocument/2006/relationships/customXml" Target="../ink/ink30.xml"/><Relationship Id="rId46" Type="http://schemas.openxmlformats.org/officeDocument/2006/relationships/customXml" Target="../ink/ink34.xml"/><Relationship Id="rId59" Type="http://schemas.openxmlformats.org/officeDocument/2006/relationships/image" Target="../media/image63.png"/><Relationship Id="rId67" Type="http://schemas.openxmlformats.org/officeDocument/2006/relationships/image" Target="../media/image67.png"/><Relationship Id="rId20" Type="http://schemas.openxmlformats.org/officeDocument/2006/relationships/image" Target="../media/image43.png"/><Relationship Id="rId41" Type="http://schemas.openxmlformats.org/officeDocument/2006/relationships/image" Target="../media/image55.png"/><Relationship Id="rId54" Type="http://schemas.openxmlformats.org/officeDocument/2006/relationships/customXml" Target="../ink/ink38.xml"/><Relationship Id="rId62" Type="http://schemas.openxmlformats.org/officeDocument/2006/relationships/customXml" Target="../ink/ink4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.xml"/><Relationship Id="rId15" Type="http://schemas.openxmlformats.org/officeDocument/2006/relationships/image" Target="../media/image40.png"/><Relationship Id="rId23" Type="http://schemas.openxmlformats.org/officeDocument/2006/relationships/customXml" Target="../ink/ink23.xml"/><Relationship Id="rId28" Type="http://schemas.openxmlformats.org/officeDocument/2006/relationships/image" Target="../media/image48.png"/><Relationship Id="rId36" Type="http://schemas.openxmlformats.org/officeDocument/2006/relationships/customXml" Target="../ink/ink29.xml"/><Relationship Id="rId49" Type="http://schemas.openxmlformats.org/officeDocument/2006/relationships/image" Target="../media/image58.png"/><Relationship Id="rId57" Type="http://schemas.openxmlformats.org/officeDocument/2006/relationships/image" Target="../media/image62.png"/><Relationship Id="rId10" Type="http://schemas.openxmlformats.org/officeDocument/2006/relationships/customXml" Target="../ink/ink18.xml"/><Relationship Id="rId31" Type="http://schemas.openxmlformats.org/officeDocument/2006/relationships/customXml" Target="../ink/ink27.xml"/><Relationship Id="rId44" Type="http://schemas.openxmlformats.org/officeDocument/2006/relationships/customXml" Target="../ink/ink33.xml"/><Relationship Id="rId52" Type="http://schemas.openxmlformats.org/officeDocument/2006/relationships/customXml" Target="../ink/ink37.xml"/><Relationship Id="rId60" Type="http://schemas.openxmlformats.org/officeDocument/2006/relationships/customXml" Target="../ink/ink41.xml"/><Relationship Id="rId65" Type="http://schemas.openxmlformats.org/officeDocument/2006/relationships/image" Target="../media/image66.png"/><Relationship Id="rId4" Type="http://schemas.openxmlformats.org/officeDocument/2006/relationships/customXml" Target="../ink/ink15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437E-7BEE-4A78-BB4D-A4E9D27C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638BC-77CB-5096-D77D-80AD51A1C377}"/>
              </a:ext>
            </a:extLst>
          </p:cNvPr>
          <p:cNvSpPr txBox="1"/>
          <p:nvPr/>
        </p:nvSpPr>
        <p:spPr>
          <a:xfrm>
            <a:off x="838200" y="2274838"/>
            <a:ext cx="10559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简单解释一下流程llama.cpp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/build/bin/main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main.cpp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中会解析命令行的参数，如所用的模型文件，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信息等，之后进行一系列操作后，并调用了一次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函数来对模型进行了一次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warm up,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之后进入一个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循环进行模型的推理，期间会多次调用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batch)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函数进行推理，直到不满足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中调用了</a:t>
            </a:r>
            <a:r>
              <a:rPr lang="en-US" i="0" dirty="0" err="1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en-US" altLang="zh-CN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ja-JP" altLang="en-US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整个模型结构的推理计算图</a:t>
            </a:r>
            <a:r>
              <a:rPr lang="ja-JP" altLang="en-US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ja-JP" altLang="en-US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全在该函数内实现</a:t>
            </a:r>
            <a:endParaRPr lang="en-US" altLang="ja-JP" i="0" dirty="0">
              <a:solidFill>
                <a:srgbClr val="191B1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solidFill>
                <a:srgbClr val="191B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ja-JP" altLang="en-US">
                <a:solidFill>
                  <a:srgbClr val="191B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下面以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/build/bin/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simple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为例，主要流程都一样，主要是没有太多复杂的参数配置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99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DC2F-7227-3CBA-AF15-FACF95F80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BFAA28-FA79-C27A-F611-F3573BA9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223024"/>
            <a:ext cx="6008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1C669-98CD-234A-B9B8-D8E3A9DAB724}"/>
              </a:ext>
            </a:extLst>
          </p:cNvPr>
          <p:cNvSpPr txBox="1"/>
          <p:nvPr/>
        </p:nvSpPr>
        <p:spPr>
          <a:xfrm>
            <a:off x="3165088" y="16275"/>
            <a:ext cx="505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图中绿色代表叶节点、蓝色为普通节点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node。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而叶节点的定义为：即不是权重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weight tensor、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也没有任何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</a:t>
            </a:r>
            <a:r>
              <a:rPr lang="ja-JP" altLang="en-US" sz="1400" b="0" i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操作的节点。不满足这两个调节的都是普通节点</a:t>
            </a:r>
            <a:r>
              <a:rPr lang="en-US" sz="1400" b="0" i="0" dirty="0">
                <a:solidFill>
                  <a:srgbClr val="191B1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566DD-4089-A93F-4C58-B3455276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088" y="5651903"/>
            <a:ext cx="35814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66F75-17E2-EA91-5BF9-79F7FA5712AB}"/>
              </a:ext>
            </a:extLst>
          </p:cNvPr>
          <p:cNvSpPr txBox="1"/>
          <p:nvPr/>
        </p:nvSpPr>
        <p:spPr>
          <a:xfrm>
            <a:off x="312234" y="223024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回调函数</a:t>
            </a:r>
            <a:r>
              <a:rPr lang="en-US" altLang="ja-JP" b="0" i="0" dirty="0" err="1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cb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E5DAF-800D-F296-FC7C-A41EDF5A6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34" y="757642"/>
            <a:ext cx="7772400" cy="288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D20F0-F563-19A9-A4D8-58C96F08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4" y="1081183"/>
            <a:ext cx="6434254" cy="472191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16BBBA-E682-CF45-D213-2A2BC2132624}"/>
              </a:ext>
            </a:extLst>
          </p:cNvPr>
          <p:cNvCxnSpPr/>
          <p:nvPr/>
        </p:nvCxnSpPr>
        <p:spPr>
          <a:xfrm flipH="1" flipV="1">
            <a:off x="1315844" y="1215483"/>
            <a:ext cx="2257192" cy="51184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916004-F961-AAC1-3F1F-A304E65BAC07}"/>
              </a:ext>
            </a:extLst>
          </p:cNvPr>
          <p:cNvSpPr txBox="1"/>
          <p:nvPr/>
        </p:nvSpPr>
        <p:spPr>
          <a:xfrm>
            <a:off x="0" y="604508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得到计算图后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执行计算图时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</a:t>
            </a: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</a:t>
            </a: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算子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605A4-7F10-0888-DBC9-BE8F5FA9E21C}"/>
              </a:ext>
            </a:extLst>
          </p:cNvPr>
          <p:cNvSpPr txBox="1"/>
          <p:nvPr/>
        </p:nvSpPr>
        <p:spPr>
          <a:xfrm>
            <a:off x="6892801" y="604508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每个节点是一个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53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6C059-8B88-26A9-55C7-E6B3F89E6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36AA6-3377-BD5E-D17C-BFA43CA62CD0}"/>
              </a:ext>
            </a:extLst>
          </p:cNvPr>
          <p:cNvSpPr txBox="1"/>
          <p:nvPr/>
        </p:nvSpPr>
        <p:spPr>
          <a:xfrm>
            <a:off x="512956" y="334537"/>
            <a:ext cx="70802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异步计算计算图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ggml_backend_sched_graph_compute_async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释放资源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F1ED-BD52-918B-7021-C7D30C8C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6" y="5525180"/>
            <a:ext cx="26416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8B574-82DE-C627-8FCA-8426154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6" y="819864"/>
            <a:ext cx="9545444" cy="4046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8CAF64-7EB6-2D46-67DE-5CB4EC56C506}"/>
                  </a:ext>
                </a:extLst>
              </p14:cNvPr>
              <p14:cNvContentPartPr/>
              <p14:nvPr/>
            </p14:nvContentPartPr>
            <p14:xfrm>
              <a:off x="1681595" y="3600281"/>
              <a:ext cx="2430000" cy="5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8CAF64-7EB6-2D46-67DE-5CB4EC56C5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2595" y="3591281"/>
                <a:ext cx="2447640" cy="77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89481B1D-E087-A40B-746D-ED785CEA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28" y="0"/>
            <a:ext cx="4630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0B27A9-C25F-30C6-D50B-EEEE450D6740}"/>
              </a:ext>
            </a:extLst>
          </p:cNvPr>
          <p:cNvGrpSpPr/>
          <p:nvPr/>
        </p:nvGrpSpPr>
        <p:grpSpPr>
          <a:xfrm>
            <a:off x="3299435" y="1119881"/>
            <a:ext cx="5585040" cy="4135680"/>
            <a:chOff x="3299435" y="1119881"/>
            <a:chExt cx="5585040" cy="41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FAF124-46BB-20EA-C1C4-BF9BAD2876B2}"/>
                    </a:ext>
                  </a:extLst>
                </p14:cNvPr>
                <p14:cNvContentPartPr/>
                <p14:nvPr/>
              </p14:nvContentPartPr>
              <p14:xfrm>
                <a:off x="3299435" y="1119881"/>
                <a:ext cx="5514480" cy="407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FAF124-46BB-20EA-C1C4-BF9BAD2876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90795" y="1110881"/>
                  <a:ext cx="5532120" cy="40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616009-2828-403A-534F-CE182D6E53F6}"/>
                    </a:ext>
                  </a:extLst>
                </p14:cNvPr>
                <p14:cNvContentPartPr/>
                <p14:nvPr/>
              </p14:nvContentPartPr>
              <p14:xfrm>
                <a:off x="8612675" y="5125601"/>
                <a:ext cx="271800" cy="129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616009-2828-403A-534F-CE182D6E53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04035" y="5116601"/>
                  <a:ext cx="28944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579603-EB07-28BB-2082-E314D876C31D}"/>
                  </a:ext>
                </a:extLst>
              </p14:cNvPr>
              <p14:cNvContentPartPr/>
              <p14:nvPr/>
            </p14:nvContentPartPr>
            <p14:xfrm>
              <a:off x="9314315" y="4351601"/>
              <a:ext cx="1034280" cy="17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579603-EB07-28BB-2082-E314D876C3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05675" y="4342601"/>
                <a:ext cx="1051920" cy="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98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9D5413-5DC1-3FEF-7956-CB2438F1B409}"/>
              </a:ext>
            </a:extLst>
          </p:cNvPr>
          <p:cNvSpPr txBox="1"/>
          <p:nvPr/>
        </p:nvSpPr>
        <p:spPr>
          <a:xfrm>
            <a:off x="78968" y="178420"/>
            <a:ext cx="10187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具体算子执行ggml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src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ggml-cuda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ggml-cuda.cu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static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bool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ggml_cuda_compute_forward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ggml_backend_cuda_context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struct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switch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-&gt;op)</a:t>
            </a:r>
          </a:p>
          <a:p>
            <a:pPr lvl="1"/>
            <a:r>
              <a:rPr lang="en-US" sz="16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lang="en-US" sz="16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GGML_OP_ACC:</a:t>
            </a:r>
          </a:p>
          <a:p>
            <a:pPr lvl="1"/>
            <a:r>
              <a:rPr lang="en-US" sz="16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-US" sz="16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ggml_cuda_op_acc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6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600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  <a:p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8C5D8-12E0-E513-ED2B-7C48A6BB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1624961"/>
            <a:ext cx="8755590" cy="34426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78DB1E-FE77-BBEC-5103-BE1C1B8FF0C6}"/>
              </a:ext>
            </a:extLst>
          </p:cNvPr>
          <p:cNvGrpSpPr/>
          <p:nvPr/>
        </p:nvGrpSpPr>
        <p:grpSpPr>
          <a:xfrm>
            <a:off x="2117938" y="1423119"/>
            <a:ext cx="213782" cy="253380"/>
            <a:chOff x="1943675" y="1348481"/>
            <a:chExt cx="34596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C23174F-30D8-FF5C-0F50-324679D127CB}"/>
                    </a:ext>
                  </a:extLst>
                </p14:cNvPr>
                <p14:cNvContentPartPr/>
                <p14:nvPr/>
              </p14:nvContentPartPr>
              <p14:xfrm>
                <a:off x="1980395" y="1348481"/>
                <a:ext cx="309240" cy="39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C23174F-30D8-FF5C-0F50-324679D127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836" y="1334505"/>
                  <a:ext cx="337776" cy="424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C05B6C-C065-003C-AD80-7FE4AC5C2549}"/>
                    </a:ext>
                  </a:extLst>
                </p14:cNvPr>
                <p14:cNvContentPartPr/>
                <p14:nvPr/>
              </p14:nvContentPartPr>
              <p14:xfrm>
                <a:off x="1943675" y="1657721"/>
                <a:ext cx="238320" cy="100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C05B6C-C065-003C-AD80-7FE4AC5C25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9108" y="1643238"/>
                  <a:ext cx="266872" cy="129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91CBCA-4B20-E9BD-B3D5-2D214D4A2CD0}"/>
                    </a:ext>
                  </a:extLst>
                </p14:cNvPr>
                <p14:cNvContentPartPr/>
                <p14:nvPr/>
              </p14:nvContentPartPr>
              <p14:xfrm>
                <a:off x="1958075" y="1571681"/>
                <a:ext cx="18000" cy="10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91CBCA-4B20-E9BD-B3D5-2D214D4A2C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3559" y="1557706"/>
                  <a:ext cx="46452" cy="13509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13497-D652-CDAA-46E1-8A65EFB80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19" y="5391116"/>
            <a:ext cx="7772400" cy="1062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461344-0CA3-8CA0-0E4D-5BF7BA89BB80}"/>
              </a:ext>
            </a:extLst>
          </p:cNvPr>
          <p:cNvSpPr txBox="1"/>
          <p:nvPr/>
        </p:nvSpPr>
        <p:spPr>
          <a:xfrm>
            <a:off x="9126252" y="1348996"/>
            <a:ext cx="27077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Cuda算子实现</a:t>
            </a:r>
            <a:r>
              <a:rPr lang="en-US" sz="1600" b="0" dirty="0" err="1">
                <a:solidFill>
                  <a:srgbClr val="9ECB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"acc.cuh</a:t>
            </a:r>
            <a:r>
              <a:rPr lang="en-US" sz="1600" b="0" dirty="0">
                <a:solidFill>
                  <a:srgbClr val="9ECB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endParaRPr lang="en-US" sz="1600" b="0" dirty="0">
              <a:solidFill>
                <a:srgbClr val="E1E4E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F664BF-8AF9-8CA5-42E7-76D66FD589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9732" y="1679667"/>
            <a:ext cx="5882268" cy="27189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B1E410A-DDFF-619F-6DB6-7971A1EC32BB}"/>
              </a:ext>
            </a:extLst>
          </p:cNvPr>
          <p:cNvGrpSpPr/>
          <p:nvPr/>
        </p:nvGrpSpPr>
        <p:grpSpPr>
          <a:xfrm>
            <a:off x="878795" y="1856081"/>
            <a:ext cx="10123560" cy="5028840"/>
            <a:chOff x="878795" y="1856081"/>
            <a:chExt cx="10123560" cy="50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CAB3F0-5628-49BD-3394-99EEA3CAA137}"/>
                    </a:ext>
                  </a:extLst>
                </p14:cNvPr>
                <p14:cNvContentPartPr/>
                <p14:nvPr/>
              </p14:nvContentPartPr>
              <p14:xfrm>
                <a:off x="1070315" y="4884401"/>
                <a:ext cx="169200" cy="53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CAB3F0-5628-49BD-3394-99EEA3CAA1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1675" y="4875401"/>
                  <a:ext cx="1868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DBBE9E-0532-5753-A2BD-D9EFBC4E555A}"/>
                    </a:ext>
                  </a:extLst>
                </p14:cNvPr>
                <p14:cNvContentPartPr/>
                <p14:nvPr/>
              </p14:nvContentPartPr>
              <p14:xfrm>
                <a:off x="1108835" y="5258081"/>
                <a:ext cx="235800" cy="18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DBBE9E-0532-5753-A2BD-D9EFBC4E55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0195" y="5249081"/>
                  <a:ext cx="253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5C2EBC-A29A-BD04-C696-F2B5DF5407B6}"/>
                    </a:ext>
                  </a:extLst>
                </p14:cNvPr>
                <p14:cNvContentPartPr/>
                <p14:nvPr/>
              </p14:nvContentPartPr>
              <p14:xfrm>
                <a:off x="878795" y="1856081"/>
                <a:ext cx="10123560" cy="502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5C2EBC-A29A-BD04-C696-F2B5DF5407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0155" y="1847081"/>
                  <a:ext cx="10141200" cy="50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77BC12-7B82-FBF9-3B1C-E489023958EF}"/>
                    </a:ext>
                  </a:extLst>
                </p14:cNvPr>
                <p14:cNvContentPartPr/>
                <p14:nvPr/>
              </p14:nvContentPartPr>
              <p14:xfrm>
                <a:off x="10650635" y="1856081"/>
                <a:ext cx="38880" cy="292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77BC12-7B82-FBF9-3B1C-E489023958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41995" y="1847081"/>
                  <a:ext cx="56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1CFD66-D2B0-5EDE-FD47-AF452EC7E0B4}"/>
                    </a:ext>
                  </a:extLst>
                </p14:cNvPr>
                <p14:cNvContentPartPr/>
                <p14:nvPr/>
              </p14:nvContentPartPr>
              <p14:xfrm>
                <a:off x="10693835" y="1877681"/>
                <a:ext cx="296280" cy="234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1CFD66-D2B0-5EDE-FD47-AF452EC7E0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85195" y="1868681"/>
                  <a:ext cx="313920" cy="25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987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6042B-4342-B5F5-8466-2072481524DC}"/>
              </a:ext>
            </a:extLst>
          </p:cNvPr>
          <p:cNvSpPr txBox="1"/>
          <p:nvPr/>
        </p:nvSpPr>
        <p:spPr>
          <a:xfrm>
            <a:off x="310837" y="1758645"/>
            <a:ext cx="10916606" cy="300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矩阵乘法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底层：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static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void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ggml_backend_cuda_context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src0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src1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14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ggml_tensor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400" b="0" dirty="0" err="1">
                <a:solidFill>
                  <a:srgbClr val="FFAB7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400" b="0" dirty="0">
                <a:solidFill>
                  <a:srgbClr val="E1E4E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400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主要完成了对 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src0 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参数数组），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src1（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运算数组）两者的矩阵乘法，并存入 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dst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结果数组）之中。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</a:pPr>
            <a:endParaRPr lang="en-US" altLang="ja-JP" sz="14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</a:pP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根据不同的条件，函数会调用以下实现之一：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ggml_cuda_mul_mat_vec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适用于小矩阵或没有张量核心的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GPU。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ggml_cuda_mul_mat_batched_cublas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适用于多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FP16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矩阵乘法。</a:t>
            </a: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ggml_cuda_op_mul_mat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通用的矩阵乘法实现，支持量化类型和其他特殊场景。</a:t>
            </a:r>
            <a:endParaRPr lang="en-US" altLang="ja-JP" sz="14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base">
              <a:lnSpc>
                <a:spcPts val="1800"/>
              </a:lnSpc>
            </a:pP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代码（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ggml_cuda_op_mul_mat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中，运算逻辑会被拆分为三层，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batch、device、tilling</a:t>
            </a:r>
            <a:r>
              <a:rPr 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 sz="14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三个层面三个循环。最后的矩阵才会交给 </a:t>
            </a:r>
            <a:r>
              <a:rPr lang="en-US" sz="14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cublasGemmEx、cublasSgemm</a:t>
            </a:r>
            <a:endParaRPr lang="ja-JP" altLang="en-US" sz="1400" b="0" i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33C05-5E33-19B5-4A37-79C49610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7" y="903764"/>
            <a:ext cx="5613400" cy="71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93C82-69D8-F040-8A64-3DCA8EC78CAB}"/>
              </a:ext>
            </a:extLst>
          </p:cNvPr>
          <p:cNvSpPr txBox="1"/>
          <p:nvPr/>
        </p:nvSpPr>
        <p:spPr>
          <a:xfrm>
            <a:off x="310837" y="27792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关键的算子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，矩阵乘法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23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4A457-D065-3231-7DA3-00B1F92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379D-536C-6216-D402-70035F35D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" y="399415"/>
            <a:ext cx="10515600" cy="5464175"/>
          </a:xfrm>
        </p:spPr>
        <p:txBody>
          <a:bodyPr anchor="t">
            <a:normAutofit/>
          </a:bodyPr>
          <a:lstStyle/>
          <a:p>
            <a:r>
              <a:rPr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ower</a:t>
            </a:r>
            <a:r>
              <a:rPr lang="en-US" altLang="zh-CN" sz="4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infer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可能是基于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的早期版本，与现在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结构还是有些不一样</a:t>
            </a:r>
            <a:b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删除了一些不用的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ggml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库，只保留了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相关的库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914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19F53-26DD-A745-0CB5-448404B6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C9A388-5949-BC64-7091-60E117EB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14618"/>
            <a:ext cx="4330963" cy="3213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23250-0A97-E717-94C4-2D723481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4085664"/>
            <a:ext cx="4330963" cy="264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94D26-C946-9EC3-5C26-8020DC174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67259"/>
            <a:ext cx="2424754" cy="23184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DA85526-452A-000A-D8AF-4788A1B7E213}"/>
              </a:ext>
            </a:extLst>
          </p:cNvPr>
          <p:cNvGrpSpPr/>
          <p:nvPr/>
        </p:nvGrpSpPr>
        <p:grpSpPr>
          <a:xfrm>
            <a:off x="1331276" y="3484603"/>
            <a:ext cx="594720" cy="910800"/>
            <a:chOff x="1331276" y="3484603"/>
            <a:chExt cx="594720" cy="9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955042-00AE-50D2-578E-DD18B865C091}"/>
                    </a:ext>
                  </a:extLst>
                </p14:cNvPr>
                <p14:cNvContentPartPr/>
                <p14:nvPr/>
              </p14:nvContentPartPr>
              <p14:xfrm>
                <a:off x="1820516" y="3484603"/>
                <a:ext cx="105480" cy="15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955042-00AE-50D2-578E-DD18B865C0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1516" y="3475603"/>
                  <a:ext cx="123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7774E1-8E3A-9A59-F54A-2ACCD006489A}"/>
                    </a:ext>
                  </a:extLst>
                </p14:cNvPr>
                <p14:cNvContentPartPr/>
                <p14:nvPr/>
              </p14:nvContentPartPr>
              <p14:xfrm>
                <a:off x="1384196" y="3651643"/>
                <a:ext cx="525240" cy="70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7774E1-8E3A-9A59-F54A-2ACCD00648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75556" y="3643003"/>
                  <a:ext cx="5428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01F8A3-5AAA-8AE5-12DF-49A095B5D7A9}"/>
                    </a:ext>
                  </a:extLst>
                </p14:cNvPr>
                <p14:cNvContentPartPr/>
                <p14:nvPr/>
              </p14:nvContentPartPr>
              <p14:xfrm>
                <a:off x="1331276" y="4266883"/>
                <a:ext cx="141840" cy="12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01F8A3-5AAA-8AE5-12DF-49A095B5D7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2636" y="4258243"/>
                  <a:ext cx="159480" cy="146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3B4A8E-7289-8878-1E90-A16704FD4BCE}"/>
              </a:ext>
            </a:extLst>
          </p:cNvPr>
          <p:cNvSpPr txBox="1"/>
          <p:nvPr/>
        </p:nvSpPr>
        <p:spPr>
          <a:xfrm>
            <a:off x="5993976" y="317064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预测器结构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，参数加载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A3FCF3-3D80-57F8-FE8E-80C151F01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400" y="3956115"/>
            <a:ext cx="6451600" cy="153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12D7702-188E-7C69-383F-5D4A949FD1D8}"/>
                  </a:ext>
                </a:extLst>
              </p14:cNvPr>
              <p14:cNvContentPartPr/>
              <p14:nvPr/>
            </p14:nvContentPartPr>
            <p14:xfrm>
              <a:off x="6503642" y="927716"/>
              <a:ext cx="383760" cy="11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12D7702-188E-7C69-383F-5D4A949FD1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5002" y="918716"/>
                <a:ext cx="4014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B7EC8D8-2216-E98B-3123-E98667809044}"/>
              </a:ext>
            </a:extLst>
          </p:cNvPr>
          <p:cNvGrpSpPr/>
          <p:nvPr/>
        </p:nvGrpSpPr>
        <p:grpSpPr>
          <a:xfrm>
            <a:off x="6607919" y="4697384"/>
            <a:ext cx="4623840" cy="293400"/>
            <a:chOff x="6609842" y="6062569"/>
            <a:chExt cx="46238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975052-530C-8F65-6B01-FCFFD5A2F181}"/>
                    </a:ext>
                  </a:extLst>
                </p14:cNvPr>
                <p14:cNvContentPartPr/>
                <p14:nvPr/>
              </p14:nvContentPartPr>
              <p14:xfrm>
                <a:off x="7692002" y="6300889"/>
                <a:ext cx="1605600" cy="24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975052-530C-8F65-6B01-FCFFD5A2F1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83002" y="6292249"/>
                  <a:ext cx="1623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BBD062-20CA-581E-3C13-8D23556A7AEA}"/>
                    </a:ext>
                  </a:extLst>
                </p14:cNvPr>
                <p14:cNvContentPartPr/>
                <p14:nvPr/>
              </p14:nvContentPartPr>
              <p14:xfrm>
                <a:off x="6609842" y="6322849"/>
                <a:ext cx="1549800" cy="3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BBD062-20CA-581E-3C13-8D23556A7A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00842" y="6313849"/>
                  <a:ext cx="1567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C72831-68FB-FD99-85A4-C0E358AEA3EE}"/>
                    </a:ext>
                  </a:extLst>
                </p14:cNvPr>
                <p14:cNvContentPartPr/>
                <p14:nvPr/>
              </p14:nvContentPartPr>
              <p14:xfrm>
                <a:off x="9293282" y="6314569"/>
                <a:ext cx="1940400" cy="1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C72831-68FB-FD99-85A4-C0E358AEA3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84282" y="6305929"/>
                  <a:ext cx="195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BDC79F-73E3-7E5E-6F57-09084695BA2E}"/>
                    </a:ext>
                  </a:extLst>
                </p14:cNvPr>
                <p14:cNvContentPartPr/>
                <p14:nvPr/>
              </p14:nvContentPartPr>
              <p14:xfrm>
                <a:off x="10521242" y="6062569"/>
                <a:ext cx="369720" cy="234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BDC79F-73E3-7E5E-6F57-09084695B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12242" y="6053929"/>
                  <a:ext cx="387360" cy="25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DEBD7D6-8059-9D82-6D63-EC65B5E111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93976" y="6142987"/>
            <a:ext cx="5499100" cy="495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866E13-C4E7-B784-2A6E-9E96A29DC8E8}"/>
              </a:ext>
            </a:extLst>
          </p:cNvPr>
          <p:cNvGrpSpPr/>
          <p:nvPr/>
        </p:nvGrpSpPr>
        <p:grpSpPr>
          <a:xfrm>
            <a:off x="7768682" y="5420689"/>
            <a:ext cx="2048760" cy="712080"/>
            <a:chOff x="7768682" y="5420689"/>
            <a:chExt cx="2048760" cy="71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19B0AD-1D8B-3FD5-E219-B22797032977}"/>
                    </a:ext>
                  </a:extLst>
                </p14:cNvPr>
                <p14:cNvContentPartPr/>
                <p14:nvPr/>
              </p14:nvContentPartPr>
              <p14:xfrm>
                <a:off x="7768682" y="5420689"/>
                <a:ext cx="2048760" cy="22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19B0AD-1D8B-3FD5-E219-B227970329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60042" y="5412049"/>
                  <a:ext cx="206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BAB53C-29F5-C68E-1D73-A205E52EF808}"/>
                    </a:ext>
                  </a:extLst>
                </p14:cNvPr>
                <p14:cNvContentPartPr/>
                <p14:nvPr/>
              </p14:nvContentPartPr>
              <p14:xfrm>
                <a:off x="8756522" y="5454889"/>
                <a:ext cx="82800" cy="63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BAB53C-29F5-C68E-1D73-A205E52EF8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47522" y="5446249"/>
                  <a:ext cx="10044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84F10F-8FD2-C3BD-EB5F-6388E7576764}"/>
                    </a:ext>
                  </a:extLst>
                </p14:cNvPr>
                <p14:cNvContentPartPr/>
                <p14:nvPr/>
              </p14:nvContentPartPr>
              <p14:xfrm>
                <a:off x="8687762" y="5938009"/>
                <a:ext cx="299520" cy="19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84F10F-8FD2-C3BD-EB5F-6388E75767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78762" y="5929009"/>
                  <a:ext cx="317160" cy="21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4D7670-8C4A-12B6-B132-1FF8FE59F73D}"/>
              </a:ext>
            </a:extLst>
          </p:cNvPr>
          <p:cNvSpPr txBox="1"/>
          <p:nvPr/>
        </p:nvSpPr>
        <p:spPr>
          <a:xfrm>
            <a:off x="334536" y="289931"/>
            <a:ext cx="55454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vert.py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还有一个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convert-hf-to-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gguf.py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文件，功能好像差不多，类似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里的那个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PredictorParams</a:t>
            </a: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类定义了预测器的参数，目前只有一个参数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sparse_threshold</a:t>
            </a:r>
            <a:r>
              <a:rPr lang="en-US" b="0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b="0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它是一个可选的浮点数，这是</a:t>
            </a:r>
            <a:r>
              <a:rPr lang="en-US" altLang="zh-CN" b="0" i="0" dirty="0" err="1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官方提供的限定稀疏度的模型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68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7927-DDB9-3CBA-E145-CA873763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A0A2E-6253-7C0D-4118-9D4E1952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4" y="1880328"/>
            <a:ext cx="11203123" cy="3885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94A53-62B3-35C3-74A9-C14FB37B21B1}"/>
              </a:ext>
            </a:extLst>
          </p:cNvPr>
          <p:cNvSpPr txBox="1"/>
          <p:nvPr/>
        </p:nvSpPr>
        <p:spPr>
          <a:xfrm>
            <a:off x="347241" y="219919"/>
            <a:ext cx="11668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模型加载</a:t>
            </a:r>
            <a:r>
              <a:rPr lang="en-US" sz="18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800" b="0" dirty="0" err="1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llama_model_load</a:t>
            </a:r>
            <a:r>
              <a:rPr lang="en-US" altLang="zh-CN" sz="1800" b="0" dirty="0">
                <a:solidFill>
                  <a:srgbClr val="B392F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  <a:p>
            <a:endParaRPr lang="en-US" dirty="0">
              <a:solidFill>
                <a:srgbClr val="B392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基本步骤差不多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，加载模型参数有点区别。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这里会利用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powerinfer-py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以及模型文件夹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activation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文件夹的历史激活信息决定冷热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神经元的放置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19FB8-6048-3A8F-C8DD-1BA12890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50" y="92598"/>
            <a:ext cx="2743200" cy="901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392ED-A2C2-65E0-F5D8-B28004162DA0}"/>
              </a:ext>
            </a:extLst>
          </p:cNvPr>
          <p:cNvGrpSpPr/>
          <p:nvPr/>
        </p:nvGrpSpPr>
        <p:grpSpPr>
          <a:xfrm>
            <a:off x="539522" y="532969"/>
            <a:ext cx="5121720" cy="562320"/>
            <a:chOff x="539522" y="532969"/>
            <a:chExt cx="512172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5515012-F57B-BB1D-7674-3DDC24482974}"/>
                    </a:ext>
                  </a:extLst>
                </p14:cNvPr>
                <p14:cNvContentPartPr/>
                <p14:nvPr/>
              </p14:nvContentPartPr>
              <p14:xfrm>
                <a:off x="539522" y="1066849"/>
                <a:ext cx="1533600" cy="2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5515012-F57B-BB1D-7674-3DDC244829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0522" y="1057849"/>
                  <a:ext cx="1551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026615-8CD3-09AE-593B-ABB4187D041B}"/>
                    </a:ext>
                  </a:extLst>
                </p14:cNvPr>
                <p14:cNvContentPartPr/>
                <p14:nvPr/>
              </p14:nvContentPartPr>
              <p14:xfrm>
                <a:off x="1872242" y="606769"/>
                <a:ext cx="3675240" cy="48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026615-8CD3-09AE-593B-ABB4187D04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3602" y="597769"/>
                  <a:ext cx="3692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26D814-E3FB-B16A-5D5E-AA043CB2158E}"/>
                    </a:ext>
                  </a:extLst>
                </p14:cNvPr>
                <p14:cNvContentPartPr/>
                <p14:nvPr/>
              </p14:nvContentPartPr>
              <p14:xfrm>
                <a:off x="5385122" y="532969"/>
                <a:ext cx="276120" cy="20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26D814-E3FB-B16A-5D5E-AA043CB215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76482" y="524329"/>
                  <a:ext cx="29376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144960-4DE6-8540-0D10-EA8359A9AED9}"/>
              </a:ext>
            </a:extLst>
          </p:cNvPr>
          <p:cNvSpPr txBox="1"/>
          <p:nvPr/>
        </p:nvSpPr>
        <p:spPr>
          <a:xfrm>
            <a:off x="2981552" y="4168939"/>
            <a:ext cx="170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Llama</a:t>
            </a:r>
            <a:r>
              <a:rPr lang="en-US" altLang="zh-CN" dirty="0" err="1">
                <a:solidFill>
                  <a:schemeClr val="bg1"/>
                </a:solidFill>
              </a:rPr>
              <a:t>.cpp</a:t>
            </a:r>
            <a:r>
              <a:rPr lang="zh-CN" altLang="en-US" dirty="0">
                <a:solidFill>
                  <a:schemeClr val="bg1"/>
                </a:solidFill>
              </a:rPr>
              <a:t>版本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901E3-E136-B31E-E446-13DC3CDCD579}"/>
              </a:ext>
            </a:extLst>
          </p:cNvPr>
          <p:cNvSpPr txBox="1"/>
          <p:nvPr/>
        </p:nvSpPr>
        <p:spPr>
          <a:xfrm>
            <a:off x="486137" y="57294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具体还没看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0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31A47-3CA3-1FF7-7D89-B66649FE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839" y="0"/>
            <a:ext cx="29929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D4B4-EE26-B980-0C93-DA1E9829E944}"/>
              </a:ext>
            </a:extLst>
          </p:cNvPr>
          <p:cNvSpPr txBox="1"/>
          <p:nvPr/>
        </p:nvSpPr>
        <p:spPr>
          <a:xfrm>
            <a:off x="127679" y="138896"/>
            <a:ext cx="6557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werinfer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等模型，不用自己实现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构建计算图也有区别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，主要是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fnn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的区别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1169B-AE76-8A4E-7130-C127876C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47800"/>
            <a:ext cx="9193305" cy="46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1925-DB7F-C8D8-9613-84F5CE4E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1" y="214656"/>
            <a:ext cx="2645780" cy="4914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底层算子差别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7FA46-06D1-AB38-525D-A0A50B4277A8}"/>
              </a:ext>
            </a:extLst>
          </p:cNvPr>
          <p:cNvSpPr txBox="1"/>
          <p:nvPr/>
        </p:nvSpPr>
        <p:spPr>
          <a:xfrm>
            <a:off x="347241" y="995423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在</a:t>
            </a:r>
            <a:r>
              <a:rPr lang="en-US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ggml_cuda_compute_forward</a:t>
            </a:r>
            <a:r>
              <a:rPr lang="zh-CN" altLang="en-US" b="0" dirty="0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/>
              <a:t>中</a:t>
            </a:r>
            <a:r>
              <a:rPr lang="zh-CN" altLang="en-US" dirty="0"/>
              <a:t>，稀疏算子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D0001-1C97-392B-78CA-F734AD0F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1" y="1566784"/>
            <a:ext cx="7772400" cy="1270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C1402-5724-A66A-FD6A-6D3EB75F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1" y="3039411"/>
            <a:ext cx="7772400" cy="30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2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66BA9-9E96-61DA-304D-975E14EC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7322E-BD15-4CDE-D0F2-4E27FE70F857}"/>
              </a:ext>
            </a:extLst>
          </p:cNvPr>
          <p:cNvSpPr txBox="1"/>
          <p:nvPr/>
        </p:nvSpPr>
        <p:spPr>
          <a:xfrm>
            <a:off x="370114" y="478971"/>
            <a:ext cx="7268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cmd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参数解析：如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模型路径，输入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采样参数配置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topk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llama_backend_init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后端初始化，如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后端，资源初始化 </a:t>
            </a:r>
            <a:b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CDD56-FC95-4283-CEC2-5B2FE53A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16" y="1190858"/>
            <a:ext cx="6672942" cy="55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3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646BA-B7E3-29CC-7786-5275F6D142EE}"/>
              </a:ext>
            </a:extLst>
          </p:cNvPr>
          <p:cNvSpPr txBox="1"/>
          <p:nvPr/>
        </p:nvSpPr>
        <p:spPr>
          <a:xfrm>
            <a:off x="348343" y="500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CED4-FD5E-D7E1-0EEE-06AE2460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8" y="794658"/>
            <a:ext cx="6762980" cy="1430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D13DDF-DC6F-5911-7960-F3ED8D373886}"/>
              </a:ext>
            </a:extLst>
          </p:cNvPr>
          <p:cNvSpPr txBox="1"/>
          <p:nvPr/>
        </p:nvSpPr>
        <p:spPr>
          <a:xfrm>
            <a:off x="440708" y="27836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模型初始化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B8A4B2-DA5C-3F1A-84D7-C98684EECD53}"/>
                  </a:ext>
                </a:extLst>
              </p14:cNvPr>
              <p14:cNvContentPartPr/>
              <p14:nvPr/>
            </p14:nvContentPartPr>
            <p14:xfrm>
              <a:off x="1250315" y="349840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B8A4B2-DA5C-3F1A-84D7-C98684EECD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315" y="348976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C3145BA-63E9-3BA0-4A19-A19930D40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4257"/>
            <a:ext cx="2720206" cy="2879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7CF49F-4539-F105-4B83-734A0DDA1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07" y="2647042"/>
            <a:ext cx="3200400" cy="3416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F79E48-9AE2-F854-BED2-98E9AD65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335" y="0"/>
            <a:ext cx="422766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2277CE8-B636-AA97-62D0-9A4C8CAE44BD}"/>
                  </a:ext>
                </a:extLst>
              </p14:cNvPr>
              <p14:cNvContentPartPr/>
              <p14:nvPr/>
            </p14:nvContentPartPr>
            <p14:xfrm>
              <a:off x="8382635" y="1430201"/>
              <a:ext cx="1306800" cy="18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2277CE8-B636-AA97-62D0-9A4C8CAE44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3635" y="1421561"/>
                <a:ext cx="1324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792569D-5931-3756-10B7-1E6EF8153F45}"/>
                  </a:ext>
                </a:extLst>
              </p14:cNvPr>
              <p14:cNvContentPartPr/>
              <p14:nvPr/>
            </p14:nvContentPartPr>
            <p14:xfrm>
              <a:off x="8390195" y="5402801"/>
              <a:ext cx="2063160" cy="47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792569D-5931-3756-10B7-1E6EF8153F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1555" y="5394161"/>
                <a:ext cx="2080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87AA660-3268-5736-4D57-464F946EA0F9}"/>
                  </a:ext>
                </a:extLst>
              </p14:cNvPr>
              <p14:cNvContentPartPr/>
              <p14:nvPr/>
            </p14:nvContentPartPr>
            <p14:xfrm>
              <a:off x="8451755" y="5796281"/>
              <a:ext cx="1836000" cy="48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87AA660-3268-5736-4D57-464F946EA0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42755" y="5787641"/>
                <a:ext cx="1853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F4242DC-F38C-C03E-1D58-1A3C60F81DE2}"/>
                  </a:ext>
                </a:extLst>
              </p14:cNvPr>
              <p14:cNvContentPartPr/>
              <p14:nvPr/>
            </p14:nvContentPartPr>
            <p14:xfrm>
              <a:off x="8918675" y="6105161"/>
              <a:ext cx="465120" cy="3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F4242DC-F38C-C03E-1D58-1A3C60F81D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09675" y="6096161"/>
                <a:ext cx="4827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619B80-ECDC-4792-561E-71B633485CD4}"/>
                  </a:ext>
                </a:extLst>
              </p14:cNvPr>
              <p14:cNvContentPartPr/>
              <p14:nvPr/>
            </p14:nvContentPartPr>
            <p14:xfrm>
              <a:off x="9120995" y="6574601"/>
              <a:ext cx="447120" cy="9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619B80-ECDC-4792-561E-71B633485C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11995" y="6565961"/>
                <a:ext cx="464760" cy="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682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B8910D-9A94-4322-B3C6-EB3BE2BC062B}"/>
              </a:ext>
            </a:extLst>
          </p:cNvPr>
          <p:cNvSpPr txBox="1"/>
          <p:nvPr/>
        </p:nvSpPr>
        <p:spPr>
          <a:xfrm>
            <a:off x="323385" y="289932"/>
            <a:ext cx="11552663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具体模型初始化流程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/>
              <a:t>配置相关后端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/>
              <a:t>加载其他信息</a:t>
            </a:r>
            <a:r>
              <a:rPr lang="zh-CN" altLang="en-US" dirty="0"/>
              <a:t>（从</a:t>
            </a:r>
            <a:r>
              <a:rPr lang="en-US" altLang="zh-CN" dirty="0" err="1"/>
              <a:t>gguf</a:t>
            </a:r>
            <a:r>
              <a:rPr lang="zh-CN" altLang="en-US" dirty="0"/>
              <a:t>文件里加载）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33E84-D74A-0AE0-6F18-E515BA09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9" y="936263"/>
            <a:ext cx="5515517" cy="3587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6D46D-F369-D44D-F0B3-56648457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02" y="1049245"/>
            <a:ext cx="6353098" cy="3443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8C84F-4A57-F2C1-5569-937C818E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169" y="4492730"/>
            <a:ext cx="847879" cy="2389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62FCDD-8AED-C0A8-1ECA-927F661FF95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103327" y="2274849"/>
            <a:ext cx="3924842" cy="341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07A0BB-FD23-37BA-0E84-2A3FA7B63183}"/>
              </a:ext>
            </a:extLst>
          </p:cNvPr>
          <p:cNvSpPr txBox="1"/>
          <p:nvPr/>
        </p:nvSpPr>
        <p:spPr>
          <a:xfrm>
            <a:off x="152710" y="4841858"/>
            <a:ext cx="10151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llm_load_arch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中读取模型架构，如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llm_load_hparams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config.json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文件保存的模型配置参数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区分模型，如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llm_load_vocab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(ml, model);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中读取词表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区分模型，如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qwen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llm_load_tensors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gguf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中读取模型参数，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cuda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等区分，分别进行内存分配与模型参数加载，由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llama_model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管理参数内存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73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508302-5CA0-EE5F-A577-F424B4AB7CCC}"/>
              </a:ext>
            </a:extLst>
          </p:cNvPr>
          <p:cNvSpPr txBox="1"/>
          <p:nvPr/>
        </p:nvSpPr>
        <p:spPr>
          <a:xfrm>
            <a:off x="312236" y="312234"/>
            <a:ext cx="103929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创建推理上下文</a:t>
            </a:r>
            <a:r>
              <a:rPr lang="zh-CN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，把所有推理相关的上下文聚集在一起，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绑定到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上，一个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对应一个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ctx，kv_cache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06060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根据后端</a:t>
            </a:r>
            <a:r>
              <a:rPr lang="ja-JP" altLang="en-US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确定缓冲区类型</a:t>
            </a:r>
            <a:r>
              <a:rPr lang="en-US" altLang="zh-CN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i="0" dirty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并计算缓冲区大小</a:t>
            </a:r>
            <a:endParaRPr lang="en-US" altLang="zh-CN" i="0" dirty="0">
              <a:solidFill>
                <a:srgbClr val="060607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i="0">
                <a:solidFill>
                  <a:srgbClr val="060607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判断是否启用流水线并行</a:t>
            </a:r>
            <a:endParaRPr 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3AF1F-3D78-D126-E159-21CA052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" y="787272"/>
            <a:ext cx="7772400" cy="1068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AC0CC-4733-B004-C7C7-3031EB11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5" y="2638848"/>
            <a:ext cx="6618925" cy="1884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0AACDD-ED8C-B774-00E7-6E738E2E6C65}"/>
                  </a:ext>
                </a:extLst>
              </p14:cNvPr>
              <p14:cNvContentPartPr/>
              <p14:nvPr/>
            </p14:nvContentPartPr>
            <p14:xfrm>
              <a:off x="239497" y="3475354"/>
              <a:ext cx="3382200" cy="58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0AACDD-ED8C-B774-00E7-6E738E2E6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857" y="3466714"/>
                <a:ext cx="3399840" cy="76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6ED609-16ED-6706-60A0-992516AA56F5}"/>
              </a:ext>
            </a:extLst>
          </p:cNvPr>
          <p:cNvSpPr txBox="1"/>
          <p:nvPr/>
        </p:nvSpPr>
        <p:spPr>
          <a:xfrm>
            <a:off x="3621697" y="3167577"/>
            <a:ext cx="2239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推理前确定</a:t>
            </a:r>
            <a:r>
              <a:rPr lang="en-US" altLang="zh-CN" sz="1400" dirty="0" err="1">
                <a:solidFill>
                  <a:schemeClr val="bg1"/>
                </a:solidFill>
              </a:rPr>
              <a:t>token</a:t>
            </a:r>
            <a:r>
              <a:rPr lang="zh-CN" altLang="en-US" sz="1400" dirty="0">
                <a:solidFill>
                  <a:schemeClr val="bg1"/>
                </a:solidFill>
              </a:rPr>
              <a:t>数量大小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470DA-9D7C-BC8A-1CC0-D6BDE21D9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664" y="2770481"/>
            <a:ext cx="6261336" cy="4087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0A207C-0E7A-F42F-CAA3-31FD7DE43B0D}"/>
              </a:ext>
            </a:extLst>
          </p:cNvPr>
          <p:cNvSpPr txBox="1"/>
          <p:nvPr/>
        </p:nvSpPr>
        <p:spPr>
          <a:xfrm>
            <a:off x="144966" y="5742878"/>
            <a:ext cx="5330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在正式计算前，我们需要将后续计算所需要的所有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tensor、graph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都推算一遍，然后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初始化所需要的空白</a:t>
            </a:r>
            <a:r>
              <a:rPr 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buffer，</a:t>
            </a:r>
            <a:r>
              <a:rPr lang="ja-JP" altLang="en-US" b="0" i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以供后续计算时使用。</a:t>
            </a:r>
            <a:endParaRPr 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71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962624-E6B2-DDDD-6733-849AC68B843D}"/>
              </a:ext>
            </a:extLst>
          </p:cNvPr>
          <p:cNvSpPr txBox="1"/>
          <p:nvPr/>
        </p:nvSpPr>
        <p:spPr>
          <a:xfrm>
            <a:off x="323388" y="245326"/>
            <a:ext cx="11173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Context初始化详解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（接上一页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在这一阶段，重点包含以下几个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 buffer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：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需要提前根据超参数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hparams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确认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最大使用情况，然后分配对应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 output buffer: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时，除了模型权重、运行时产生的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之外，还有输出的中间结果结果也是不确定的，需要根据需求确认最后模型输出可能使用的最大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buffer。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sheduler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由于调度器本身可能在多个后端都保存有副本，所以这里需要确认调度器的参数、配置如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cgrpah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这里需要注意，想要确认计算图的内存空间大小，就必须先构建计算图。所以在这里作者使用了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构建了计算图。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对于一个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模型来说，其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Attention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算子内部、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FFN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等计算的逻辑关系就是在这个函数中进行构建的。所以想要了解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llama.cpp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中如何实现例如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Moe、MLA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等方法是如何实现的，仅需查看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algn="l"/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需要注意虽然在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ctx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这一步骤中，使用了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函数对目标架构的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内部算子关系进行了计算图的构建，但构建的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是用来评估计算是</a:t>
            </a:r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最坏情况使用的内存情况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的，并不会在后续计算中使用该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graph。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所以在后续实际计算中，会看到使用了一模一样的“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每次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decode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都会调用</a:t>
            </a:r>
            <a:r>
              <a:rPr lang="en-US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llama_build_graph并计算</a:t>
            </a:r>
            <a:r>
              <a:rPr 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graph</a:t>
            </a:r>
            <a:endParaRPr lang="ja-JP" altLang="en-US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75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E35690-1958-574A-FE82-721E60FB6185}"/>
              </a:ext>
            </a:extLst>
          </p:cNvPr>
          <p:cNvSpPr txBox="1"/>
          <p:nvPr/>
        </p:nvSpPr>
        <p:spPr>
          <a:xfrm>
            <a:off x="189571" y="178419"/>
            <a:ext cx="5906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推理循环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kv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-cache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的管理， 通过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来管理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llama_decode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进行推理 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&lt;------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llama_batch_get_one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---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获取一个输入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Ø"/>
            </a:pP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AE6B-E6CB-BEBB-6575-68ECE3FB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8" y="5458982"/>
            <a:ext cx="3459936" cy="139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AE937-7958-C53A-1C08-13D615C3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407" y="0"/>
            <a:ext cx="57925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FB8CC-738D-36E7-4D87-61A343EB9C1A}"/>
              </a:ext>
            </a:extLst>
          </p:cNvPr>
          <p:cNvSpPr txBox="1"/>
          <p:nvPr/>
        </p:nvSpPr>
        <p:spPr>
          <a:xfrm>
            <a:off x="4216021" y="578915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多条</a:t>
            </a:r>
            <a:r>
              <a:rPr lang="en-US" altLang="zh-CN" dirty="0" err="1">
                <a:solidFill>
                  <a:schemeClr val="bg1"/>
                </a:solidFill>
              </a:rPr>
              <a:t>seq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66881C-96CA-C383-5C62-4C87BB676E11}"/>
              </a:ext>
            </a:extLst>
          </p:cNvPr>
          <p:cNvCxnSpPr/>
          <p:nvPr/>
        </p:nvCxnSpPr>
        <p:spPr>
          <a:xfrm flipH="1">
            <a:off x="3969834" y="223024"/>
            <a:ext cx="3468029" cy="5363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280383-6A20-03FE-7319-D2F19DD1CF3B}"/>
              </a:ext>
            </a:extLst>
          </p:cNvPr>
          <p:cNvGrpSpPr/>
          <p:nvPr/>
        </p:nvGrpSpPr>
        <p:grpSpPr>
          <a:xfrm>
            <a:off x="7005995" y="6177881"/>
            <a:ext cx="3273480" cy="151920"/>
            <a:chOff x="7005995" y="6177881"/>
            <a:chExt cx="327348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B1D44B-8B94-18B9-5497-BD05D6F73D91}"/>
                    </a:ext>
                  </a:extLst>
                </p14:cNvPr>
                <p14:cNvContentPartPr/>
                <p14:nvPr/>
              </p14:nvContentPartPr>
              <p14:xfrm>
                <a:off x="7005995" y="6229721"/>
                <a:ext cx="3273480" cy="100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B1D44B-8B94-18B9-5497-BD05D6F73D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7355" y="6221081"/>
                  <a:ext cx="3291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3D2FD8-3B81-C2EB-5A6E-E42FAECF46D3}"/>
                    </a:ext>
                  </a:extLst>
                </p14:cNvPr>
                <p14:cNvContentPartPr/>
                <p14:nvPr/>
              </p14:nvContentPartPr>
              <p14:xfrm>
                <a:off x="8889875" y="6177881"/>
                <a:ext cx="7653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3D2FD8-3B81-C2EB-5A6E-E42FAECF46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81235" y="6169241"/>
                  <a:ext cx="78300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310E34-D3BA-9F76-9BDD-98607B0F2FC0}"/>
                  </a:ext>
                </a:extLst>
              </p14:cNvPr>
              <p14:cNvContentPartPr/>
              <p14:nvPr/>
            </p14:nvContentPartPr>
            <p14:xfrm>
              <a:off x="7285355" y="3725921"/>
              <a:ext cx="1003680" cy="2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10E34-D3BA-9F76-9BDD-98607B0F2F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6715" y="3717281"/>
                <a:ext cx="1021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B35A7FC-1947-1262-7074-C098E487401B}"/>
                  </a:ext>
                </a:extLst>
              </p14:cNvPr>
              <p14:cNvContentPartPr/>
              <p14:nvPr/>
            </p14:nvContentPartPr>
            <p14:xfrm>
              <a:off x="7258715" y="3919961"/>
              <a:ext cx="365400" cy="27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B35A7FC-1947-1262-7074-C098E48740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9715" y="3910961"/>
                <a:ext cx="383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6B07215-B643-8280-9227-5B34BE2F5098}"/>
                  </a:ext>
                </a:extLst>
              </p14:cNvPr>
              <p14:cNvContentPartPr/>
              <p14:nvPr/>
            </p14:nvContentPartPr>
            <p14:xfrm>
              <a:off x="7021835" y="1819721"/>
              <a:ext cx="764640" cy="2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6B07215-B643-8280-9227-5B34BE2F50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13195" y="1810721"/>
                <a:ext cx="78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2CF637-62A7-1E78-CCCA-CA8C57AF73FE}"/>
                  </a:ext>
                </a:extLst>
              </p14:cNvPr>
              <p14:cNvContentPartPr/>
              <p14:nvPr/>
            </p14:nvContentPartPr>
            <p14:xfrm>
              <a:off x="7052075" y="3277361"/>
              <a:ext cx="3360240" cy="69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2CF637-62A7-1E78-CCCA-CA8C57AF73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43435" y="3268361"/>
                <a:ext cx="3377880" cy="8676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00FBE44-0399-0E76-E6D8-71EACCAADE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8996" y="1873803"/>
            <a:ext cx="5524500" cy="1257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F54B93-5442-3248-C459-DDACB3C5D2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858" y="3134358"/>
            <a:ext cx="5792594" cy="24135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0DCB9F-6CAC-B523-3254-AA6C96B669A0}"/>
              </a:ext>
            </a:extLst>
          </p:cNvPr>
          <p:cNvCxnSpPr/>
          <p:nvPr/>
        </p:nvCxnSpPr>
        <p:spPr>
          <a:xfrm>
            <a:off x="1962615" y="1055582"/>
            <a:ext cx="814039" cy="818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01FC1F3-0B5E-86C0-A4E6-1F466C2BC507}"/>
                  </a:ext>
                </a:extLst>
              </p14:cNvPr>
              <p14:cNvContentPartPr/>
              <p14:nvPr/>
            </p14:nvContentPartPr>
            <p14:xfrm>
              <a:off x="1049795" y="1020881"/>
              <a:ext cx="1546560" cy="47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01FC1F3-0B5E-86C0-A4E6-1F466C2BC5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1155" y="1011881"/>
                <a:ext cx="156420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45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9AA07-3612-2851-6C90-C0E2899D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F8F47-2E3C-3450-3133-A620DF39EF5E}"/>
              </a:ext>
            </a:extLst>
          </p:cNvPr>
          <p:cNvSpPr txBox="1"/>
          <p:nvPr/>
        </p:nvSpPr>
        <p:spPr>
          <a:xfrm>
            <a:off x="512956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struct </a:t>
            </a:r>
            <a:r>
              <a:rPr lang="en-US" dirty="0" err="1"/>
              <a:t>llm_build_context</a:t>
            </a:r>
            <a:r>
              <a:rPr lang="en-US" dirty="0"/>
              <a:t> </a:t>
            </a:r>
            <a:r>
              <a:rPr lang="en-US" dirty="0" err="1"/>
              <a:t>llm</a:t>
            </a:r>
            <a:r>
              <a:rPr lang="en-US" dirty="0"/>
              <a:t>(</a:t>
            </a:r>
            <a:r>
              <a:rPr lang="en-US" dirty="0" err="1"/>
              <a:t>lctx</a:t>
            </a:r>
            <a:r>
              <a:rPr lang="en-US" dirty="0"/>
              <a:t>, batch, </a:t>
            </a:r>
            <a:r>
              <a:rPr lang="en-US" dirty="0" err="1"/>
              <a:t>cb</a:t>
            </a:r>
            <a:r>
              <a:rPr lang="en-US" dirty="0"/>
              <a:t>, </a:t>
            </a:r>
            <a:r>
              <a:rPr lang="en-US" dirty="0" err="1"/>
              <a:t>worst_case</a:t>
            </a:r>
            <a:r>
              <a:rPr lang="en-US" dirty="0"/>
              <a:t>);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根据模型结构选择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Build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3D4F54-0AF2-4D66-BB9E-C01A4BF4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构建计算图</a:t>
            </a:r>
            <a:r>
              <a:rPr lang="en-US" sz="4000" b="0" dirty="0" err="1">
                <a:solidFill>
                  <a:srgbClr val="B392F0"/>
                </a:solidFill>
                <a:effectLst/>
                <a:latin typeface="Menlo" panose="020B0609030804020204" pitchFamily="49" charset="0"/>
              </a:rPr>
              <a:t>llama_build</a:t>
            </a:r>
            <a:r>
              <a:rPr lang="en-US" sz="4000" dirty="0" err="1">
                <a:solidFill>
                  <a:srgbClr val="B392F0"/>
                </a:solidFill>
                <a:latin typeface="Menlo" panose="020B0609030804020204" pitchFamily="49" charset="0"/>
              </a:rPr>
              <a:t>_graph</a:t>
            </a:r>
            <a:r>
              <a:rPr lang="en-US" altLang="zh-CN" sz="4000" dirty="0">
                <a:solidFill>
                  <a:srgbClr val="B392F0"/>
                </a:solidFill>
                <a:latin typeface="Menlo" panose="020B0609030804020204" pitchFamily="49" charset="0"/>
              </a:rPr>
              <a:t>()</a:t>
            </a:r>
            <a:endParaRPr lang="en-US" sz="4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1D58A5-E944-3A8B-ACA2-1AB8C8FF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506468"/>
            <a:ext cx="7772400" cy="4139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7DD70B-07A3-FB7D-49FF-60430BE9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29" y="3813063"/>
            <a:ext cx="6895171" cy="305148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DE1401-659D-96D1-622F-BDF418CD4C40}"/>
              </a:ext>
            </a:extLst>
          </p:cNvPr>
          <p:cNvCxnSpPr>
            <a:cxnSpLocks/>
          </p:cNvCxnSpPr>
          <p:nvPr/>
        </p:nvCxnSpPr>
        <p:spPr>
          <a:xfrm>
            <a:off x="1932878" y="4025590"/>
            <a:ext cx="3687337" cy="218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38A14E1-D266-F75E-400C-DCB7121AC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1578652"/>
            <a:ext cx="3416300" cy="1028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731621-A26E-CF5B-2772-2D0E6BD37B0A}"/>
              </a:ext>
            </a:extLst>
          </p:cNvPr>
          <p:cNvCxnSpPr>
            <a:cxnSpLocks/>
          </p:cNvCxnSpPr>
          <p:nvPr/>
        </p:nvCxnSpPr>
        <p:spPr>
          <a:xfrm>
            <a:off x="3836020" y="2152353"/>
            <a:ext cx="5709424" cy="108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9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798E-4FC5-6ED3-CA94-60417EF7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98" y="171572"/>
            <a:ext cx="4050694" cy="498658"/>
          </a:xfrm>
        </p:spPr>
        <p:txBody>
          <a:bodyPr>
            <a:noAutofit/>
          </a:bodyPr>
          <a:lstStyle/>
          <a:p>
            <a:r>
              <a:rPr lang="en-US" sz="2000" dirty="0" err="1"/>
              <a:t>构建计算图</a:t>
            </a:r>
            <a:r>
              <a:rPr lang="en-US" sz="2000" dirty="0"/>
              <a:t> </a:t>
            </a:r>
            <a:r>
              <a:rPr lang="zh-CN" altLang="en-US" sz="2000" dirty="0"/>
              <a:t>：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以ll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ama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ffn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7A3F9-363B-824F-3296-472D97D9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572"/>
            <a:ext cx="5199799" cy="265256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ADF2D51-DF2B-F80B-BCA2-8DE65E82A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35"/>
          <a:stretch/>
        </p:blipFill>
        <p:spPr bwMode="auto">
          <a:xfrm>
            <a:off x="155107" y="3439139"/>
            <a:ext cx="4582529" cy="33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D444C99-EA08-9F9B-1C04-EC2F1831777A}"/>
              </a:ext>
            </a:extLst>
          </p:cNvPr>
          <p:cNvGrpSpPr/>
          <p:nvPr/>
        </p:nvGrpSpPr>
        <p:grpSpPr>
          <a:xfrm>
            <a:off x="2976089" y="5693672"/>
            <a:ext cx="1364500" cy="45719"/>
            <a:chOff x="9779309" y="3660185"/>
            <a:chExt cx="217044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151FD1-250C-20FB-877C-5D5869204F82}"/>
                    </a:ext>
                  </a:extLst>
                </p14:cNvPr>
                <p14:cNvContentPartPr/>
                <p14:nvPr/>
              </p14:nvContentPartPr>
              <p14:xfrm>
                <a:off x="9779309" y="3709505"/>
                <a:ext cx="1001880" cy="14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151FD1-250C-20FB-877C-5D5869204F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65569" y="3694244"/>
                  <a:ext cx="1029933" cy="43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62A568-4E66-74AA-ACE5-B40A6AC2DF60}"/>
                    </a:ext>
                  </a:extLst>
                </p14:cNvPr>
                <p14:cNvContentPartPr/>
                <p14:nvPr/>
              </p14:nvContentPartPr>
              <p14:xfrm>
                <a:off x="9813869" y="3660185"/>
                <a:ext cx="976680" cy="2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62A568-4E66-74AA-ACE5-B40A6AC2DF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99557" y="3644553"/>
                  <a:ext cx="1004732" cy="54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C0CF57-C2D8-E438-C7F0-D5C009B12A73}"/>
                    </a:ext>
                  </a:extLst>
                </p14:cNvPr>
                <p14:cNvContentPartPr/>
                <p14:nvPr/>
              </p14:nvContentPartPr>
              <p14:xfrm>
                <a:off x="11018429" y="3682145"/>
                <a:ext cx="840600" cy="11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C0CF57-C2D8-E438-C7F0-D5C009B12A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04114" y="3666513"/>
                  <a:ext cx="868658" cy="42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84DF47-944B-5D3A-A05C-4CF9D3B0F4A7}"/>
                    </a:ext>
                  </a:extLst>
                </p14:cNvPr>
                <p14:cNvContentPartPr/>
                <p14:nvPr/>
              </p14:nvContentPartPr>
              <p14:xfrm>
                <a:off x="11045789" y="3718865"/>
                <a:ext cx="903960" cy="2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84DF47-944B-5D3A-A05C-4CF9D3B0F4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32049" y="3702983"/>
                  <a:ext cx="932012" cy="527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96E3C-F6B3-A2F0-079C-84EB4142CF11}"/>
              </a:ext>
            </a:extLst>
          </p:cNvPr>
          <p:cNvGrpSpPr/>
          <p:nvPr/>
        </p:nvGrpSpPr>
        <p:grpSpPr>
          <a:xfrm>
            <a:off x="3365251" y="4757562"/>
            <a:ext cx="654073" cy="45719"/>
            <a:chOff x="10393109" y="2487305"/>
            <a:chExt cx="104040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69566B-2DFD-40F8-3327-AF39395A6268}"/>
                    </a:ext>
                  </a:extLst>
                </p14:cNvPr>
                <p14:cNvContentPartPr/>
                <p14:nvPr/>
              </p14:nvContentPartPr>
              <p14:xfrm>
                <a:off x="10409309" y="2538425"/>
                <a:ext cx="892800" cy="12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69566B-2DFD-40F8-3327-AF39395A62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94992" y="2525963"/>
                  <a:ext cx="920861" cy="37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F4144C-D697-8FD5-7648-EEDCB8F8C2A9}"/>
                    </a:ext>
                  </a:extLst>
                </p14:cNvPr>
                <p14:cNvContentPartPr/>
                <p14:nvPr/>
              </p14:nvContentPartPr>
              <p14:xfrm>
                <a:off x="10393109" y="2487305"/>
                <a:ext cx="1040400" cy="2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F4144C-D697-8FD5-7648-EEDCB8F8C2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79367" y="2474623"/>
                  <a:ext cx="1068457" cy="4717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79761C2-6C92-520F-5890-7FE3E49A4E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4826" y="443283"/>
            <a:ext cx="3882318" cy="2232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5F212B9-2E34-F8BD-5481-2F549DE1EA79}"/>
                  </a:ext>
                </a:extLst>
              </p14:cNvPr>
              <p14:cNvContentPartPr/>
              <p14:nvPr/>
            </p14:nvContentPartPr>
            <p14:xfrm>
              <a:off x="798749" y="1522865"/>
              <a:ext cx="860040" cy="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5F212B9-2E34-F8BD-5481-2F549DE1E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109" y="1513865"/>
                <a:ext cx="877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855DF2-2012-7DDF-8A93-D5D4902AE486}"/>
                  </a:ext>
                </a:extLst>
              </p14:cNvPr>
              <p14:cNvContentPartPr/>
              <p14:nvPr/>
            </p14:nvContentPartPr>
            <p14:xfrm>
              <a:off x="817829" y="2389745"/>
              <a:ext cx="850320" cy="54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855DF2-2012-7DDF-8A93-D5D4902AE48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9189" y="2381105"/>
                <a:ext cx="867960" cy="7236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58D970-F12A-0C92-4586-D489C79696E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658789" y="2361811"/>
            <a:ext cx="3589380" cy="1077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DD7D25E9-1D64-FC90-734A-9EF05793EFED}"/>
              </a:ext>
            </a:extLst>
          </p:cNvPr>
          <p:cNvSpPr/>
          <p:nvPr/>
        </p:nvSpPr>
        <p:spPr>
          <a:xfrm>
            <a:off x="5248169" y="963380"/>
            <a:ext cx="402291" cy="495151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347AF2-A849-B205-C3B2-16B57FEF7D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64826" y="666516"/>
            <a:ext cx="4286921" cy="9379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A347AE-2D38-5337-1382-71F6CFF1FC73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4990" t="51320" r="4189" b="840"/>
          <a:stretch/>
        </p:blipFill>
        <p:spPr>
          <a:xfrm>
            <a:off x="9059861" y="1522865"/>
            <a:ext cx="2824000" cy="76407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DD22117-FB2B-6696-AD1A-30BFBBFBA66E}"/>
              </a:ext>
            </a:extLst>
          </p:cNvPr>
          <p:cNvGrpSpPr/>
          <p:nvPr/>
        </p:nvGrpSpPr>
        <p:grpSpPr>
          <a:xfrm>
            <a:off x="6289961" y="568714"/>
            <a:ext cx="446303" cy="164721"/>
            <a:chOff x="5722625" y="2358065"/>
            <a:chExt cx="83592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9EDF94-87C3-5095-5235-6B0F1C759067}"/>
                    </a:ext>
                  </a:extLst>
                </p14:cNvPr>
                <p14:cNvContentPartPr/>
                <p14:nvPr/>
              </p14:nvContentPartPr>
              <p14:xfrm>
                <a:off x="5722625" y="2502785"/>
                <a:ext cx="90360" cy="155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9EDF94-87C3-5095-5235-6B0F1C7590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05892" y="2485988"/>
                  <a:ext cx="123157" cy="188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3552EBB-63D1-3372-D07E-47A6295FC1DF}"/>
                    </a:ext>
                  </a:extLst>
                </p14:cNvPr>
                <p14:cNvContentPartPr/>
                <p14:nvPr/>
              </p14:nvContentPartPr>
              <p14:xfrm>
                <a:off x="5928545" y="2486225"/>
                <a:ext cx="88920" cy="142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3552EBB-63D1-3372-D07E-47A6295FC1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11704" y="2469377"/>
                  <a:ext cx="121928" cy="175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B2D5437-9F8D-5ABD-7CA5-C803862FBFFF}"/>
                    </a:ext>
                  </a:extLst>
                </p14:cNvPr>
                <p14:cNvContentPartPr/>
                <p14:nvPr/>
              </p14:nvContentPartPr>
              <p14:xfrm>
                <a:off x="6068945" y="2514305"/>
                <a:ext cx="63720" cy="126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B2D5437-9F8D-5ABD-7CA5-C803862FBF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52177" y="2497502"/>
                  <a:ext cx="96586" cy="159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B8540D6-E659-A6B6-DA85-032BE1AE36DE}"/>
                    </a:ext>
                  </a:extLst>
                </p14:cNvPr>
                <p14:cNvContentPartPr/>
                <p14:nvPr/>
              </p14:nvContentPartPr>
              <p14:xfrm>
                <a:off x="6220865" y="2358065"/>
                <a:ext cx="174960" cy="9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B8540D6-E659-A6B6-DA85-032BE1AE36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4042" y="2341994"/>
                  <a:ext cx="207933" cy="40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C3B29E-0E03-3ACD-178F-A128C7B097F7}"/>
                    </a:ext>
                  </a:extLst>
                </p14:cNvPr>
                <p14:cNvContentPartPr/>
                <p14:nvPr/>
              </p14:nvContentPartPr>
              <p14:xfrm>
                <a:off x="6355145" y="2368505"/>
                <a:ext cx="2520" cy="105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C3B29E-0E03-3ACD-178F-A128C7B097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39395" y="2351659"/>
                  <a:ext cx="33390" cy="13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12F45C-D96D-7A26-0260-A774D6A94819}"/>
                    </a:ext>
                  </a:extLst>
                </p14:cNvPr>
                <p14:cNvContentPartPr/>
                <p14:nvPr/>
              </p14:nvContentPartPr>
              <p14:xfrm>
                <a:off x="6548825" y="2642825"/>
                <a:ext cx="9720" cy="23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12F45C-D96D-7A26-0260-A774D6A948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32625" y="2626325"/>
                  <a:ext cx="41472" cy="561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53C1F51-7511-137A-9A04-D9CAD091556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722625" y="0"/>
            <a:ext cx="6179856" cy="24063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CBE861B-E483-EEBB-344A-F8D4977945D1}"/>
              </a:ext>
            </a:extLst>
          </p:cNvPr>
          <p:cNvSpPr/>
          <p:nvPr/>
        </p:nvSpPr>
        <p:spPr>
          <a:xfrm>
            <a:off x="6220865" y="420900"/>
            <a:ext cx="5677992" cy="35019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B992C8-0283-CC75-0EE5-1942D83D2B0C}"/>
              </a:ext>
            </a:extLst>
          </p:cNvPr>
          <p:cNvGrpSpPr/>
          <p:nvPr/>
        </p:nvGrpSpPr>
        <p:grpSpPr>
          <a:xfrm>
            <a:off x="8316785" y="249545"/>
            <a:ext cx="134640" cy="173880"/>
            <a:chOff x="8316785" y="249545"/>
            <a:chExt cx="1346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67F880-2367-378E-62F0-016A41A9C1CA}"/>
                    </a:ext>
                  </a:extLst>
                </p14:cNvPr>
                <p14:cNvContentPartPr/>
                <p14:nvPr/>
              </p14:nvContentPartPr>
              <p14:xfrm>
                <a:off x="8365025" y="249545"/>
                <a:ext cx="28080" cy="159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67F880-2367-378E-62F0-016A41A9C1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6025" y="240905"/>
                  <a:ext cx="45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CBED80-08D5-DE48-1A71-A20B5A06E360}"/>
                    </a:ext>
                  </a:extLst>
                </p14:cNvPr>
                <p14:cNvContentPartPr/>
                <p14:nvPr/>
              </p14:nvContentPartPr>
              <p14:xfrm>
                <a:off x="8316785" y="343865"/>
                <a:ext cx="134640" cy="7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CBED80-08D5-DE48-1A71-A20B5A06E3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08145" y="335225"/>
                  <a:ext cx="1522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FF07850-B536-AFEB-826B-50FDE460ABB1}"/>
              </a:ext>
            </a:extLst>
          </p:cNvPr>
          <p:cNvGrpSpPr/>
          <p:nvPr/>
        </p:nvGrpSpPr>
        <p:grpSpPr>
          <a:xfrm>
            <a:off x="6937114" y="698084"/>
            <a:ext cx="160279" cy="185635"/>
            <a:chOff x="6640102" y="2467669"/>
            <a:chExt cx="31176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658727-8758-A6D2-E989-140411596851}"/>
                    </a:ext>
                  </a:extLst>
                </p14:cNvPr>
                <p14:cNvContentPartPr/>
                <p14:nvPr/>
              </p14:nvContentPartPr>
              <p14:xfrm>
                <a:off x="6640102" y="2520949"/>
                <a:ext cx="109080" cy="12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658727-8758-A6D2-E989-1404115968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2621" y="2503539"/>
                  <a:ext cx="143342" cy="161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3B532C-3D6C-F837-6BBB-8F4F6FD6586C}"/>
                    </a:ext>
                  </a:extLst>
                </p14:cNvPr>
                <p14:cNvContentPartPr/>
                <p14:nvPr/>
              </p14:nvContentPartPr>
              <p14:xfrm>
                <a:off x="6822982" y="2502949"/>
                <a:ext cx="23040" cy="325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3B532C-3D6C-F837-6BBB-8F4F6FD658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05527" y="2485470"/>
                  <a:ext cx="57251" cy="360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98E296-8571-1AD1-9838-786B8D00C336}"/>
                    </a:ext>
                  </a:extLst>
                </p14:cNvPr>
                <p14:cNvContentPartPr/>
                <p14:nvPr/>
              </p14:nvContentPartPr>
              <p14:xfrm>
                <a:off x="6842782" y="2477749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98E296-8571-1AD1-9838-786B8D00C3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3782" y="24687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7CA991-6CC3-375B-B95E-FDD7C47EAD4B}"/>
                    </a:ext>
                  </a:extLst>
                </p14:cNvPr>
                <p14:cNvContentPartPr/>
                <p14:nvPr/>
              </p14:nvContentPartPr>
              <p14:xfrm>
                <a:off x="6845662" y="2467669"/>
                <a:ext cx="106200" cy="106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7CA991-6CC3-375B-B95E-FDD7C47EAD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28894" y="2450257"/>
                  <a:ext cx="140436" cy="14068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F4863A-147D-F370-0A42-FD5F85C79311}"/>
              </a:ext>
            </a:extLst>
          </p:cNvPr>
          <p:cNvGrpSpPr/>
          <p:nvPr/>
        </p:nvGrpSpPr>
        <p:grpSpPr>
          <a:xfrm>
            <a:off x="9215542" y="1206589"/>
            <a:ext cx="261360" cy="279720"/>
            <a:chOff x="9215542" y="1206589"/>
            <a:chExt cx="2613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A92560-D173-F236-BB9E-28375BECEC94}"/>
                    </a:ext>
                  </a:extLst>
                </p14:cNvPr>
                <p14:cNvContentPartPr/>
                <p14:nvPr/>
              </p14:nvContentPartPr>
              <p14:xfrm>
                <a:off x="9215542" y="1206589"/>
                <a:ext cx="180000" cy="234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A92560-D173-F236-BB9E-28375BECEC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06902" y="1197589"/>
                  <a:ext cx="197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30B8D8-D4A8-FD80-7C6B-397C5F8DD48E}"/>
                    </a:ext>
                  </a:extLst>
                </p14:cNvPr>
                <p14:cNvContentPartPr/>
                <p14:nvPr/>
              </p14:nvContentPartPr>
              <p14:xfrm>
                <a:off x="9272782" y="1372549"/>
                <a:ext cx="204120" cy="113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30B8D8-D4A8-FD80-7C6B-397C5F8DD4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4142" y="1363549"/>
                  <a:ext cx="221760" cy="13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11" name="TextBox 4110">
            <a:extLst>
              <a:ext uri="{FF2B5EF4-FFF2-40B4-BE49-F238E27FC236}">
                <a16:creationId xmlns:a16="http://schemas.microsoft.com/office/drawing/2014/main" id="{7AFA6B2B-9E68-6CBF-B753-EDDB3F6C00BB}"/>
              </a:ext>
            </a:extLst>
          </p:cNvPr>
          <p:cNvSpPr txBox="1"/>
          <p:nvPr/>
        </p:nvSpPr>
        <p:spPr>
          <a:xfrm>
            <a:off x="6420416" y="2284282"/>
            <a:ext cx="160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</a:t>
            </a:r>
            <a:r>
              <a:rPr lang="en-US" altLang="zh-CN" sz="1200" dirty="0" err="1"/>
              <a:t>rc</a:t>
            </a:r>
            <a:r>
              <a:rPr lang="en-US" altLang="zh-CN" sz="1200" dirty="0"/>
              <a:t>[0]=up</a:t>
            </a:r>
          </a:p>
          <a:p>
            <a:r>
              <a:rPr lang="en-US" altLang="zh-CN" sz="1200" dirty="0" err="1"/>
              <a:t>Src</a:t>
            </a:r>
            <a:r>
              <a:rPr lang="en-US" altLang="zh-CN" sz="1200" dirty="0"/>
              <a:t>[1]=cur</a:t>
            </a:r>
          </a:p>
          <a:p>
            <a:r>
              <a:rPr lang="en-US" altLang="zh-CN" sz="1200" dirty="0"/>
              <a:t>Op=GGML_MUL_MAT</a:t>
            </a:r>
            <a:endParaRPr lang="en-US" sz="1200" dirty="0"/>
          </a:p>
        </p:txBody>
      </p:sp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6E78E578-C485-77B3-773E-31E05D9DCDAF}"/>
              </a:ext>
            </a:extLst>
          </p:cNvPr>
          <p:cNvGrpSpPr/>
          <p:nvPr/>
        </p:nvGrpSpPr>
        <p:grpSpPr>
          <a:xfrm>
            <a:off x="6356245" y="2248960"/>
            <a:ext cx="1652985" cy="775464"/>
            <a:chOff x="6831186" y="1662504"/>
            <a:chExt cx="1652985" cy="77546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DB2890B5-4ED8-B762-068E-890927E8D3C7}"/>
                    </a:ext>
                  </a:extLst>
                </p14:cNvPr>
                <p14:cNvContentPartPr/>
                <p14:nvPr/>
              </p14:nvContentPartPr>
              <p14:xfrm>
                <a:off x="6881779" y="1686928"/>
                <a:ext cx="84612" cy="665556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DB2890B5-4ED8-B762-068E-890927E8D3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72739" y="1677924"/>
                  <a:ext cx="102330" cy="683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47AB2EF5-FFC0-FC92-2FC2-C0295F7A0382}"/>
                    </a:ext>
                  </a:extLst>
                </p14:cNvPr>
                <p14:cNvContentPartPr/>
                <p14:nvPr/>
              </p14:nvContentPartPr>
              <p14:xfrm>
                <a:off x="6831186" y="1662504"/>
                <a:ext cx="1652985" cy="775464"/>
              </p14:xfrm>
            </p:contentPart>
          </mc:Choice>
          <mc:Fallback xmlns=""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47AB2EF5-FFC0-FC92-2FC2-C0295F7A03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22187" y="1653860"/>
                  <a:ext cx="1670624" cy="793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8B626F69-A216-AA9A-FAFD-D93CEA66A241}"/>
              </a:ext>
            </a:extLst>
          </p:cNvPr>
          <p:cNvGrpSpPr/>
          <p:nvPr/>
        </p:nvGrpSpPr>
        <p:grpSpPr>
          <a:xfrm rot="15964455">
            <a:off x="8028356" y="2437655"/>
            <a:ext cx="296196" cy="354676"/>
            <a:chOff x="7549604" y="2448470"/>
            <a:chExt cx="14040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29" name="Ink 4128">
                  <a:extLst>
                    <a:ext uri="{FF2B5EF4-FFF2-40B4-BE49-F238E27FC236}">
                      <a16:creationId xmlns:a16="http://schemas.microsoft.com/office/drawing/2014/main" id="{3FBAD92F-C462-93A7-0373-0C4E72233C6B}"/>
                    </a:ext>
                  </a:extLst>
                </p14:cNvPr>
                <p14:cNvContentPartPr/>
                <p14:nvPr/>
              </p14:nvContentPartPr>
              <p14:xfrm>
                <a:off x="7588124" y="2448470"/>
                <a:ext cx="18360" cy="160560"/>
              </p14:xfrm>
            </p:contentPart>
          </mc:Choice>
          <mc:Fallback xmlns="">
            <p:pic>
              <p:nvPicPr>
                <p:cNvPr id="4129" name="Ink 4128">
                  <a:extLst>
                    <a:ext uri="{FF2B5EF4-FFF2-40B4-BE49-F238E27FC236}">
                      <a16:creationId xmlns:a16="http://schemas.microsoft.com/office/drawing/2014/main" id="{3FBAD92F-C462-93A7-0373-0C4E72233C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84006" y="2444366"/>
                  <a:ext cx="26768" cy="168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30" name="Ink 4129">
                  <a:extLst>
                    <a:ext uri="{FF2B5EF4-FFF2-40B4-BE49-F238E27FC236}">
                      <a16:creationId xmlns:a16="http://schemas.microsoft.com/office/drawing/2014/main" id="{D3F45001-2F10-3003-0FD0-ECCCADC90D31}"/>
                    </a:ext>
                  </a:extLst>
                </p14:cNvPr>
                <p14:cNvContentPartPr/>
                <p14:nvPr/>
              </p14:nvContentPartPr>
              <p14:xfrm>
                <a:off x="7549604" y="2543870"/>
                <a:ext cx="140400" cy="72720"/>
              </p14:xfrm>
            </p:contentPart>
          </mc:Choice>
          <mc:Fallback xmlns="">
            <p:pic>
              <p:nvPicPr>
                <p:cNvPr id="4130" name="Ink 4129">
                  <a:extLst>
                    <a:ext uri="{FF2B5EF4-FFF2-40B4-BE49-F238E27FC236}">
                      <a16:creationId xmlns:a16="http://schemas.microsoft.com/office/drawing/2014/main" id="{D3F45001-2F10-3003-0FD0-ECCCADC90D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5329" y="2539592"/>
                  <a:ext cx="148780" cy="811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40" name="Oval 4139">
            <a:extLst>
              <a:ext uri="{FF2B5EF4-FFF2-40B4-BE49-F238E27FC236}">
                <a16:creationId xmlns:a16="http://schemas.microsoft.com/office/drawing/2014/main" id="{4BC1E208-9DDF-AB5C-0AE4-B233F38E3061}"/>
              </a:ext>
            </a:extLst>
          </p:cNvPr>
          <p:cNvSpPr/>
          <p:nvPr/>
        </p:nvSpPr>
        <p:spPr>
          <a:xfrm>
            <a:off x="8422190" y="2322262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Op:none</a:t>
            </a:r>
            <a:endParaRPr lang="en-US" altLang="zh-CN" sz="700" dirty="0">
              <a:solidFill>
                <a:schemeClr val="tx1"/>
              </a:solidFill>
            </a:endParaRPr>
          </a:p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Name:xx.up_weight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4142" name="Oval 4141">
            <a:extLst>
              <a:ext uri="{FF2B5EF4-FFF2-40B4-BE49-F238E27FC236}">
                <a16:creationId xmlns:a16="http://schemas.microsoft.com/office/drawing/2014/main" id="{D5A1DFB2-5BB7-EAA6-F8F7-4DE6779BD2B6}"/>
              </a:ext>
            </a:extLst>
          </p:cNvPr>
          <p:cNvSpPr/>
          <p:nvPr/>
        </p:nvSpPr>
        <p:spPr>
          <a:xfrm>
            <a:off x="9891329" y="2311517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Op:xxx</a:t>
            </a:r>
            <a:endParaRPr lang="en-US" altLang="zh-CN" sz="700" dirty="0">
              <a:solidFill>
                <a:schemeClr val="tx1"/>
              </a:solidFill>
            </a:endParaRPr>
          </a:p>
          <a:p>
            <a:pPr algn="ctr"/>
            <a:r>
              <a:rPr lang="en-US" altLang="zh-CN" sz="700" dirty="0" err="1">
                <a:solidFill>
                  <a:schemeClr val="tx1"/>
                </a:solidFill>
              </a:rPr>
              <a:t>Name:cur</a:t>
            </a:r>
            <a:endParaRPr lang="en-US" sz="700" dirty="0">
              <a:solidFill>
                <a:schemeClr val="tx1"/>
              </a:solidFill>
            </a:endParaRPr>
          </a:p>
        </p:txBody>
      </p: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04E7BB3E-7C74-7A9C-BCD2-6710A6881B63}"/>
              </a:ext>
            </a:extLst>
          </p:cNvPr>
          <p:cNvGrpSpPr/>
          <p:nvPr/>
        </p:nvGrpSpPr>
        <p:grpSpPr>
          <a:xfrm>
            <a:off x="9432404" y="2935077"/>
            <a:ext cx="251640" cy="257760"/>
            <a:chOff x="9432404" y="2935077"/>
            <a:chExt cx="25164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43" name="Ink 4142">
                  <a:extLst>
                    <a:ext uri="{FF2B5EF4-FFF2-40B4-BE49-F238E27FC236}">
                      <a16:creationId xmlns:a16="http://schemas.microsoft.com/office/drawing/2014/main" id="{43470F02-76E1-AC2D-4507-4156F74B8C34}"/>
                    </a:ext>
                  </a:extLst>
                </p14:cNvPr>
                <p14:cNvContentPartPr/>
                <p14:nvPr/>
              </p14:nvContentPartPr>
              <p14:xfrm>
                <a:off x="9432404" y="2935077"/>
                <a:ext cx="201960" cy="236880"/>
              </p14:xfrm>
            </p:contentPart>
          </mc:Choice>
          <mc:Fallback xmlns="">
            <p:pic>
              <p:nvPicPr>
                <p:cNvPr id="4143" name="Ink 4142">
                  <a:extLst>
                    <a:ext uri="{FF2B5EF4-FFF2-40B4-BE49-F238E27FC236}">
                      <a16:creationId xmlns:a16="http://schemas.microsoft.com/office/drawing/2014/main" id="{43470F02-76E1-AC2D-4507-4156F74B8C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23404" y="2926437"/>
                  <a:ext cx="219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44" name="Ink 4143">
                  <a:extLst>
                    <a:ext uri="{FF2B5EF4-FFF2-40B4-BE49-F238E27FC236}">
                      <a16:creationId xmlns:a16="http://schemas.microsoft.com/office/drawing/2014/main" id="{729CA77B-AE8F-EC99-9D97-3DC360E0E8FB}"/>
                    </a:ext>
                  </a:extLst>
                </p14:cNvPr>
                <p14:cNvContentPartPr/>
                <p14:nvPr/>
              </p14:nvContentPartPr>
              <p14:xfrm>
                <a:off x="9520244" y="3104637"/>
                <a:ext cx="163800" cy="88200"/>
              </p14:xfrm>
            </p:contentPart>
          </mc:Choice>
          <mc:Fallback xmlns="">
            <p:pic>
              <p:nvPicPr>
                <p:cNvPr id="4144" name="Ink 4143">
                  <a:extLst>
                    <a:ext uri="{FF2B5EF4-FFF2-40B4-BE49-F238E27FC236}">
                      <a16:creationId xmlns:a16="http://schemas.microsoft.com/office/drawing/2014/main" id="{729CA77B-AE8F-EC99-9D97-3DC360E0E8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11604" y="3095637"/>
                  <a:ext cx="1814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8" name="Group 4147">
            <a:extLst>
              <a:ext uri="{FF2B5EF4-FFF2-40B4-BE49-F238E27FC236}">
                <a16:creationId xmlns:a16="http://schemas.microsoft.com/office/drawing/2014/main" id="{E5B0EB14-8FCC-3DF8-022E-1ECCCFA2BEDF}"/>
              </a:ext>
            </a:extLst>
          </p:cNvPr>
          <p:cNvGrpSpPr/>
          <p:nvPr/>
        </p:nvGrpSpPr>
        <p:grpSpPr>
          <a:xfrm>
            <a:off x="10177604" y="2972157"/>
            <a:ext cx="214560" cy="228600"/>
            <a:chOff x="10177604" y="2972157"/>
            <a:chExt cx="21456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45" name="Ink 4144">
                  <a:extLst>
                    <a:ext uri="{FF2B5EF4-FFF2-40B4-BE49-F238E27FC236}">
                      <a16:creationId xmlns:a16="http://schemas.microsoft.com/office/drawing/2014/main" id="{81747495-A25E-6535-7603-9C762A8C6CFD}"/>
                    </a:ext>
                  </a:extLst>
                </p14:cNvPr>
                <p14:cNvContentPartPr/>
                <p14:nvPr/>
              </p14:nvContentPartPr>
              <p14:xfrm>
                <a:off x="10203884" y="2972157"/>
                <a:ext cx="188280" cy="214560"/>
              </p14:xfrm>
            </p:contentPart>
          </mc:Choice>
          <mc:Fallback xmlns="">
            <p:pic>
              <p:nvPicPr>
                <p:cNvPr id="4145" name="Ink 4144">
                  <a:extLst>
                    <a:ext uri="{FF2B5EF4-FFF2-40B4-BE49-F238E27FC236}">
                      <a16:creationId xmlns:a16="http://schemas.microsoft.com/office/drawing/2014/main" id="{81747495-A25E-6535-7603-9C762A8C6C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95244" y="2963517"/>
                  <a:ext cx="205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46" name="Ink 4145">
                  <a:extLst>
                    <a:ext uri="{FF2B5EF4-FFF2-40B4-BE49-F238E27FC236}">
                      <a16:creationId xmlns:a16="http://schemas.microsoft.com/office/drawing/2014/main" id="{87A7F5F0-D2EE-0040-C5F6-1E272206EE24}"/>
                    </a:ext>
                  </a:extLst>
                </p14:cNvPr>
                <p14:cNvContentPartPr/>
                <p14:nvPr/>
              </p14:nvContentPartPr>
              <p14:xfrm>
                <a:off x="10177604" y="3130197"/>
                <a:ext cx="201960" cy="70560"/>
              </p14:xfrm>
            </p:contentPart>
          </mc:Choice>
          <mc:Fallback xmlns="">
            <p:pic>
              <p:nvPicPr>
                <p:cNvPr id="4146" name="Ink 4145">
                  <a:extLst>
                    <a:ext uri="{FF2B5EF4-FFF2-40B4-BE49-F238E27FC236}">
                      <a16:creationId xmlns:a16="http://schemas.microsoft.com/office/drawing/2014/main" id="{87A7F5F0-D2EE-0040-C5F6-1E272206EE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68604" y="3121557"/>
                  <a:ext cx="219600" cy="88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51" name="Oval 4150">
            <a:extLst>
              <a:ext uri="{FF2B5EF4-FFF2-40B4-BE49-F238E27FC236}">
                <a16:creationId xmlns:a16="http://schemas.microsoft.com/office/drawing/2014/main" id="{48C34F14-DD02-CAF4-630D-A293EE7CB658}"/>
              </a:ext>
            </a:extLst>
          </p:cNvPr>
          <p:cNvSpPr/>
          <p:nvPr/>
        </p:nvSpPr>
        <p:spPr>
          <a:xfrm>
            <a:off x="9216880" y="3208654"/>
            <a:ext cx="1348898" cy="64633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solidFill>
                  <a:schemeClr val="tx1"/>
                </a:solidFill>
              </a:rPr>
              <a:t>Op:</a:t>
            </a:r>
            <a:r>
              <a:rPr lang="en-US" altLang="zh-CN" sz="600" dirty="0"/>
              <a:t> GGML_MUL_MAT</a:t>
            </a:r>
            <a:endParaRPr lang="en-US" altLang="zh-CN" sz="600" dirty="0">
              <a:solidFill>
                <a:schemeClr val="tx1"/>
              </a:solidFill>
            </a:endParaRPr>
          </a:p>
          <a:p>
            <a:pPr algn="ctr"/>
            <a:r>
              <a:rPr lang="en-US" altLang="zh-CN" sz="600" dirty="0" err="1">
                <a:solidFill>
                  <a:schemeClr val="tx1"/>
                </a:solidFill>
              </a:rPr>
              <a:t>Name:cur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4152" name="TextBox 4151">
            <a:extLst>
              <a:ext uri="{FF2B5EF4-FFF2-40B4-BE49-F238E27FC236}">
                <a16:creationId xmlns:a16="http://schemas.microsoft.com/office/drawing/2014/main" id="{E181A733-0ADF-72CF-B6AD-F4EEA2CC13F6}"/>
              </a:ext>
            </a:extLst>
          </p:cNvPr>
          <p:cNvSpPr txBox="1"/>
          <p:nvPr/>
        </p:nvSpPr>
        <p:spPr>
          <a:xfrm>
            <a:off x="6474863" y="1785074"/>
            <a:ext cx="1347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Ggml_tensor</a:t>
            </a:r>
            <a:r>
              <a:rPr lang="zh-CN" altLang="en-US" sz="1200" dirty="0"/>
              <a:t> *</a:t>
            </a:r>
            <a:r>
              <a:rPr lang="en-US" altLang="zh-CN" sz="1200" dirty="0"/>
              <a:t>res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567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1377</Words>
  <Application>Microsoft Macintosh PowerPoint</Application>
  <PresentationFormat>Widescreen</PresentationFormat>
  <Paragraphs>152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Microsoft YaHei</vt:lpstr>
      <vt:lpstr>Aptos</vt:lpstr>
      <vt:lpstr>Aptos Display</vt:lpstr>
      <vt:lpstr>Arial</vt:lpstr>
      <vt:lpstr>Menlo</vt:lpstr>
      <vt:lpstr>Wingdings</vt:lpstr>
      <vt:lpstr>Office Theme</vt:lpstr>
      <vt:lpstr>Llama.cpp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构建计算图llama_build_graph()</vt:lpstr>
      <vt:lpstr>构建计算图 ：以llama的ffn为例</vt:lpstr>
      <vt:lpstr>PowerPoint Presentation</vt:lpstr>
      <vt:lpstr>PowerPoint Presentation</vt:lpstr>
      <vt:lpstr>PowerPoint Presentation</vt:lpstr>
      <vt:lpstr>PowerPoint Presentation</vt:lpstr>
      <vt:lpstr>Powerinfer  可能是基于llama.cpp的早期版本，与现在llama.cpp结构还是有些不一样  删除了一些不用的ggml库，只保留了cuda和cpu相关的库</vt:lpstr>
      <vt:lpstr>PowerPoint Presentation</vt:lpstr>
      <vt:lpstr>PowerPoint Presentation</vt:lpstr>
      <vt:lpstr>PowerPoint Presentation</vt:lpstr>
      <vt:lpstr>底层算子差别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Kinfe Li</dc:creator>
  <cp:lastModifiedBy>Kinfe Li</cp:lastModifiedBy>
  <cp:revision>119</cp:revision>
  <dcterms:created xsi:type="dcterms:W3CDTF">2025-03-04T08:28:40Z</dcterms:created>
  <dcterms:modified xsi:type="dcterms:W3CDTF">2025-03-08T17:09:12Z</dcterms:modified>
</cp:coreProperties>
</file>